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notesMasterIdLst>
    <p:notesMasterId r:id="rId40"/>
  </p:notesMasterIdLst>
  <p:sldIdLst>
    <p:sldId id="256" r:id="rId2"/>
    <p:sldId id="304" r:id="rId3"/>
    <p:sldId id="271" r:id="rId4"/>
    <p:sldId id="273" r:id="rId5"/>
    <p:sldId id="274" r:id="rId6"/>
    <p:sldId id="275" r:id="rId7"/>
    <p:sldId id="272" r:id="rId8"/>
    <p:sldId id="278" r:id="rId9"/>
    <p:sldId id="276" r:id="rId10"/>
    <p:sldId id="277" r:id="rId11"/>
    <p:sldId id="281" r:id="rId12"/>
    <p:sldId id="279" r:id="rId13"/>
    <p:sldId id="280" r:id="rId14"/>
    <p:sldId id="282" r:id="rId15"/>
    <p:sldId id="283" r:id="rId16"/>
    <p:sldId id="285" r:id="rId17"/>
    <p:sldId id="286" r:id="rId18"/>
    <p:sldId id="287" r:id="rId19"/>
    <p:sldId id="288" r:id="rId20"/>
    <p:sldId id="289" r:id="rId21"/>
    <p:sldId id="290" r:id="rId22"/>
    <p:sldId id="291" r:id="rId23"/>
    <p:sldId id="292" r:id="rId24"/>
    <p:sldId id="293" r:id="rId25"/>
    <p:sldId id="294" r:id="rId26"/>
    <p:sldId id="296" r:id="rId27"/>
    <p:sldId id="297" r:id="rId28"/>
    <p:sldId id="263" r:id="rId29"/>
    <p:sldId id="265" r:id="rId30"/>
    <p:sldId id="266" r:id="rId31"/>
    <p:sldId id="298" r:id="rId32"/>
    <p:sldId id="299" r:id="rId33"/>
    <p:sldId id="302" r:id="rId34"/>
    <p:sldId id="300" r:id="rId35"/>
    <p:sldId id="301" r:id="rId36"/>
    <p:sldId id="303" r:id="rId37"/>
    <p:sldId id="268" r:id="rId38"/>
    <p:sldId id="305" r:id="rId39"/>
  </p:sldIdLst>
  <p:sldSz cx="9144000" cy="6858000" type="screen4x3"/>
  <p:notesSz cx="7102475" cy="10231438"/>
  <p:defaultTextStyle>
    <a:defPPr>
      <a:defRPr lang="ja-JP"/>
    </a:defPPr>
    <a:lvl1pPr algn="l" rtl="0" fontAlgn="base">
      <a:spcBef>
        <a:spcPct val="0"/>
      </a:spcBef>
      <a:spcAft>
        <a:spcPct val="0"/>
      </a:spcAft>
      <a:defRPr kumimoji="1" kern="1200">
        <a:solidFill>
          <a:schemeClr val="tx1"/>
        </a:solidFill>
        <a:latin typeface="Arial" charset="0"/>
        <a:ea typeface="HGP創英角ｺﾞｼｯｸUB" pitchFamily="50" charset="-128"/>
        <a:cs typeface="+mn-cs"/>
      </a:defRPr>
    </a:lvl1pPr>
    <a:lvl2pPr marL="457200" algn="l" rtl="0" fontAlgn="base">
      <a:spcBef>
        <a:spcPct val="0"/>
      </a:spcBef>
      <a:spcAft>
        <a:spcPct val="0"/>
      </a:spcAft>
      <a:defRPr kumimoji="1" kern="1200">
        <a:solidFill>
          <a:schemeClr val="tx1"/>
        </a:solidFill>
        <a:latin typeface="Arial" charset="0"/>
        <a:ea typeface="HGP創英角ｺﾞｼｯｸUB" pitchFamily="50" charset="-128"/>
        <a:cs typeface="+mn-cs"/>
      </a:defRPr>
    </a:lvl2pPr>
    <a:lvl3pPr marL="914400" algn="l" rtl="0" fontAlgn="base">
      <a:spcBef>
        <a:spcPct val="0"/>
      </a:spcBef>
      <a:spcAft>
        <a:spcPct val="0"/>
      </a:spcAft>
      <a:defRPr kumimoji="1" kern="1200">
        <a:solidFill>
          <a:schemeClr val="tx1"/>
        </a:solidFill>
        <a:latin typeface="Arial" charset="0"/>
        <a:ea typeface="HGP創英角ｺﾞｼｯｸUB" pitchFamily="50" charset="-128"/>
        <a:cs typeface="+mn-cs"/>
      </a:defRPr>
    </a:lvl3pPr>
    <a:lvl4pPr marL="1371600" algn="l" rtl="0" fontAlgn="base">
      <a:spcBef>
        <a:spcPct val="0"/>
      </a:spcBef>
      <a:spcAft>
        <a:spcPct val="0"/>
      </a:spcAft>
      <a:defRPr kumimoji="1" kern="1200">
        <a:solidFill>
          <a:schemeClr val="tx1"/>
        </a:solidFill>
        <a:latin typeface="Arial" charset="0"/>
        <a:ea typeface="HGP創英角ｺﾞｼｯｸUB" pitchFamily="50" charset="-128"/>
        <a:cs typeface="+mn-cs"/>
      </a:defRPr>
    </a:lvl4pPr>
    <a:lvl5pPr marL="1828800" algn="l" rtl="0" fontAlgn="base">
      <a:spcBef>
        <a:spcPct val="0"/>
      </a:spcBef>
      <a:spcAft>
        <a:spcPct val="0"/>
      </a:spcAft>
      <a:defRPr kumimoji="1" kern="1200">
        <a:solidFill>
          <a:schemeClr val="tx1"/>
        </a:solidFill>
        <a:latin typeface="Arial" charset="0"/>
        <a:ea typeface="HGP創英角ｺﾞｼｯｸUB" pitchFamily="50" charset="-128"/>
        <a:cs typeface="+mn-cs"/>
      </a:defRPr>
    </a:lvl5pPr>
    <a:lvl6pPr marL="2286000" algn="l" defTabSz="914400" rtl="0" eaLnBrk="1" latinLnBrk="0" hangingPunct="1">
      <a:defRPr kumimoji="1" kern="1200">
        <a:solidFill>
          <a:schemeClr val="tx1"/>
        </a:solidFill>
        <a:latin typeface="Arial" charset="0"/>
        <a:ea typeface="HGP創英角ｺﾞｼｯｸUB" pitchFamily="50" charset="-128"/>
        <a:cs typeface="+mn-cs"/>
      </a:defRPr>
    </a:lvl6pPr>
    <a:lvl7pPr marL="2743200" algn="l" defTabSz="914400" rtl="0" eaLnBrk="1" latinLnBrk="0" hangingPunct="1">
      <a:defRPr kumimoji="1" kern="1200">
        <a:solidFill>
          <a:schemeClr val="tx1"/>
        </a:solidFill>
        <a:latin typeface="Arial" charset="0"/>
        <a:ea typeface="HGP創英角ｺﾞｼｯｸUB" pitchFamily="50" charset="-128"/>
        <a:cs typeface="+mn-cs"/>
      </a:defRPr>
    </a:lvl7pPr>
    <a:lvl8pPr marL="3200400" algn="l" defTabSz="914400" rtl="0" eaLnBrk="1" latinLnBrk="0" hangingPunct="1">
      <a:defRPr kumimoji="1" kern="1200">
        <a:solidFill>
          <a:schemeClr val="tx1"/>
        </a:solidFill>
        <a:latin typeface="Arial" charset="0"/>
        <a:ea typeface="HGP創英角ｺﾞｼｯｸUB" pitchFamily="50" charset="-128"/>
        <a:cs typeface="+mn-cs"/>
      </a:defRPr>
    </a:lvl8pPr>
    <a:lvl9pPr marL="3657600" algn="l" defTabSz="914400" rtl="0" eaLnBrk="1" latinLnBrk="0" hangingPunct="1">
      <a:defRPr kumimoji="1" kern="1200">
        <a:solidFill>
          <a:schemeClr val="tx1"/>
        </a:solidFill>
        <a:latin typeface="Arial" charset="0"/>
        <a:ea typeface="HGP創英角ｺﾞｼｯｸUB" pitchFamily="50"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00"/>
    <a:srgbClr val="FF9933"/>
    <a:srgbClr val="CC0099"/>
    <a:srgbClr val="00C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2" autoAdjust="0"/>
    <p:restoredTop sz="94595" autoAdjust="0"/>
  </p:normalViewPr>
  <p:slideViewPr>
    <p:cSldViewPr showGuides="1">
      <p:cViewPr varScale="1">
        <p:scale>
          <a:sx n="89" d="100"/>
          <a:sy n="89" d="100"/>
        </p:scale>
        <p:origin x="855"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078163" cy="51117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defTabSz="990600">
              <a:defRPr sz="1300">
                <a:ea typeface="ＭＳ Ｐゴシック" pitchFamily="50" charset="-128"/>
              </a:defRPr>
            </a:lvl1pPr>
          </a:lstStyle>
          <a:p>
            <a:pPr>
              <a:defRPr/>
            </a:pPr>
            <a:endParaRPr lang="en-US" altLang="ja-JP"/>
          </a:p>
        </p:txBody>
      </p:sp>
      <p:sp>
        <p:nvSpPr>
          <p:cNvPr id="6147" name="Rectangle 3"/>
          <p:cNvSpPr>
            <a:spLocks noGrp="1" noChangeArrowheads="1"/>
          </p:cNvSpPr>
          <p:nvPr>
            <p:ph type="dt" idx="1"/>
          </p:nvPr>
        </p:nvSpPr>
        <p:spPr bwMode="auto">
          <a:xfrm>
            <a:off x="4022725" y="0"/>
            <a:ext cx="3078163" cy="51117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defTabSz="990600">
              <a:defRPr sz="1300">
                <a:ea typeface="ＭＳ Ｐゴシック" pitchFamily="50" charset="-128"/>
              </a:defRPr>
            </a:lvl1pPr>
          </a:lstStyle>
          <a:p>
            <a:pPr>
              <a:defRPr/>
            </a:pPr>
            <a:endParaRPr lang="en-US" altLang="ja-JP"/>
          </a:p>
        </p:txBody>
      </p:sp>
      <p:sp>
        <p:nvSpPr>
          <p:cNvPr id="13316" name="Rectangle 4"/>
          <p:cNvSpPr>
            <a:spLocks noGrp="1" noRot="1" noChangeAspect="1" noChangeArrowheads="1" noTextEdit="1"/>
          </p:cNvSpPr>
          <p:nvPr>
            <p:ph type="sldImg" idx="2"/>
          </p:nvPr>
        </p:nvSpPr>
        <p:spPr bwMode="auto">
          <a:xfrm>
            <a:off x="992188" y="766763"/>
            <a:ext cx="5118100" cy="38369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p:cNvSpPr>
            <a:spLocks noGrp="1" noChangeArrowheads="1"/>
          </p:cNvSpPr>
          <p:nvPr>
            <p:ph type="body" sz="quarter" idx="3"/>
          </p:nvPr>
        </p:nvSpPr>
        <p:spPr bwMode="auto">
          <a:xfrm>
            <a:off x="709613" y="4859338"/>
            <a:ext cx="5683250" cy="4605337"/>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6150" name="Rectangle 6"/>
          <p:cNvSpPr>
            <a:spLocks noGrp="1" noChangeArrowheads="1"/>
          </p:cNvSpPr>
          <p:nvPr>
            <p:ph type="ftr" sz="quarter" idx="4"/>
          </p:nvPr>
        </p:nvSpPr>
        <p:spPr bwMode="auto">
          <a:xfrm>
            <a:off x="0" y="9718675"/>
            <a:ext cx="3078163" cy="51117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defTabSz="990600">
              <a:defRPr sz="1300">
                <a:ea typeface="ＭＳ Ｐゴシック" pitchFamily="50" charset="-128"/>
              </a:defRPr>
            </a:lvl1pPr>
          </a:lstStyle>
          <a:p>
            <a:pPr>
              <a:defRPr/>
            </a:pPr>
            <a:endParaRPr lang="en-US" altLang="ja-JP"/>
          </a:p>
        </p:txBody>
      </p:sp>
      <p:sp>
        <p:nvSpPr>
          <p:cNvPr id="6151" name="Rectangle 7"/>
          <p:cNvSpPr>
            <a:spLocks noGrp="1" noChangeArrowheads="1"/>
          </p:cNvSpPr>
          <p:nvPr>
            <p:ph type="sldNum" sz="quarter" idx="5"/>
          </p:nvPr>
        </p:nvSpPr>
        <p:spPr bwMode="auto">
          <a:xfrm>
            <a:off x="4022725" y="9718675"/>
            <a:ext cx="3078163" cy="51117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defTabSz="990600">
              <a:defRPr sz="1300">
                <a:ea typeface="ＭＳ Ｐゴシック" pitchFamily="50" charset="-128"/>
              </a:defRPr>
            </a:lvl1pPr>
          </a:lstStyle>
          <a:p>
            <a:pPr>
              <a:defRPr/>
            </a:pPr>
            <a:fld id="{4568D4CF-D2AB-4479-93F1-CD346B02C5F5}" type="slidenum">
              <a:rPr lang="en-US" altLang="ja-JP"/>
              <a:pPr>
                <a:defRPr/>
              </a:pPr>
              <a:t>‹#›</a:t>
            </a:fld>
            <a:endParaRPr lang="en-US" altLang="ja-JP"/>
          </a:p>
        </p:txBody>
      </p:sp>
    </p:spTree>
    <p:extLst>
      <p:ext uri="{BB962C8B-B14F-4D97-AF65-F5344CB8AC3E}">
        <p14:creationId xmlns:p14="http://schemas.microsoft.com/office/powerpoint/2010/main" val="146301955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1pPr>
    <a:lvl2pPr marL="457200"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2pPr>
    <a:lvl3pPr marL="914400"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3pPr>
    <a:lvl4pPr marL="1371600"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4pPr>
    <a:lvl5pPr marL="1828800"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1EE9B404-C8DB-49DD-AE3F-ECDB0EC31B8F}" type="slidenum">
              <a:rPr lang="en-US" altLang="ja-JP" sz="1300" smtClean="0">
                <a:ea typeface="ＭＳ Ｐゴシック" pitchFamily="50" charset="-128"/>
              </a:rPr>
              <a:pPr eaLnBrk="1" hangingPunct="1">
                <a:spcBef>
                  <a:spcPct val="0"/>
                </a:spcBef>
              </a:pPr>
              <a:t>1</a:t>
            </a:fld>
            <a:endParaRPr lang="en-US" altLang="ja-JP" sz="1300">
              <a:ea typeface="ＭＳ Ｐゴシック" pitchFamily="50" charset="-128"/>
            </a:endParaRPr>
          </a:p>
        </p:txBody>
      </p:sp>
      <p:sp>
        <p:nvSpPr>
          <p:cNvPr id="14339" name="Rectangle 2"/>
          <p:cNvSpPr>
            <a:spLocks noGrp="1" noRot="1" noChangeAspect="1" noChangeArrowheads="1" noTextEdit="1"/>
          </p:cNvSpPr>
          <p:nvPr>
            <p:ph type="sldImg"/>
          </p:nvPr>
        </p:nvSpPr>
        <p:spPr>
          <a:xfrm>
            <a:off x="993775" y="766763"/>
            <a:ext cx="5114925" cy="3836987"/>
          </a:xfrm>
          <a:ln/>
        </p:spPr>
      </p:sp>
      <p:sp>
        <p:nvSpPr>
          <p:cNvPr id="143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ja-JP"/>
          </a:p>
        </p:txBody>
      </p:sp>
    </p:spTree>
    <p:extLst>
      <p:ext uri="{BB962C8B-B14F-4D97-AF65-F5344CB8AC3E}">
        <p14:creationId xmlns:p14="http://schemas.microsoft.com/office/powerpoint/2010/main" val="37733251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10</a:t>
            </a:fld>
            <a:endParaRPr lang="en-US" altLang="ja-JP" sz="1300">
              <a:ea typeface="ＭＳ Ｐゴシック" pitchFamily="50" charset="-128"/>
            </a:endParaRPr>
          </a:p>
        </p:txBody>
      </p:sp>
    </p:spTree>
    <p:extLst>
      <p:ext uri="{BB962C8B-B14F-4D97-AF65-F5344CB8AC3E}">
        <p14:creationId xmlns:p14="http://schemas.microsoft.com/office/powerpoint/2010/main" val="3970577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11</a:t>
            </a:fld>
            <a:endParaRPr lang="en-US" altLang="ja-JP" sz="1300">
              <a:ea typeface="ＭＳ Ｐゴシック" pitchFamily="50" charset="-128"/>
            </a:endParaRPr>
          </a:p>
        </p:txBody>
      </p:sp>
    </p:spTree>
    <p:extLst>
      <p:ext uri="{BB962C8B-B14F-4D97-AF65-F5344CB8AC3E}">
        <p14:creationId xmlns:p14="http://schemas.microsoft.com/office/powerpoint/2010/main" val="23613033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12</a:t>
            </a:fld>
            <a:endParaRPr lang="en-US" altLang="ja-JP" sz="1300">
              <a:ea typeface="ＭＳ Ｐゴシック" pitchFamily="50" charset="-128"/>
            </a:endParaRPr>
          </a:p>
        </p:txBody>
      </p:sp>
    </p:spTree>
    <p:extLst>
      <p:ext uri="{BB962C8B-B14F-4D97-AF65-F5344CB8AC3E}">
        <p14:creationId xmlns:p14="http://schemas.microsoft.com/office/powerpoint/2010/main" val="3079872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13</a:t>
            </a:fld>
            <a:endParaRPr lang="en-US" altLang="ja-JP" sz="1300">
              <a:ea typeface="ＭＳ Ｐゴシック" pitchFamily="50" charset="-128"/>
            </a:endParaRPr>
          </a:p>
        </p:txBody>
      </p:sp>
    </p:spTree>
    <p:extLst>
      <p:ext uri="{BB962C8B-B14F-4D97-AF65-F5344CB8AC3E}">
        <p14:creationId xmlns:p14="http://schemas.microsoft.com/office/powerpoint/2010/main" val="1356123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14</a:t>
            </a:fld>
            <a:endParaRPr lang="en-US" altLang="ja-JP" sz="1300">
              <a:ea typeface="ＭＳ Ｐゴシック" pitchFamily="50" charset="-128"/>
            </a:endParaRPr>
          </a:p>
        </p:txBody>
      </p:sp>
    </p:spTree>
    <p:extLst>
      <p:ext uri="{BB962C8B-B14F-4D97-AF65-F5344CB8AC3E}">
        <p14:creationId xmlns:p14="http://schemas.microsoft.com/office/powerpoint/2010/main" val="34810219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15</a:t>
            </a:fld>
            <a:endParaRPr lang="en-US" altLang="ja-JP" sz="1300">
              <a:ea typeface="ＭＳ Ｐゴシック" pitchFamily="50" charset="-128"/>
            </a:endParaRPr>
          </a:p>
        </p:txBody>
      </p:sp>
    </p:spTree>
    <p:extLst>
      <p:ext uri="{BB962C8B-B14F-4D97-AF65-F5344CB8AC3E}">
        <p14:creationId xmlns:p14="http://schemas.microsoft.com/office/powerpoint/2010/main" val="2661798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16</a:t>
            </a:fld>
            <a:endParaRPr lang="en-US" altLang="ja-JP" sz="1300">
              <a:ea typeface="ＭＳ Ｐゴシック" pitchFamily="50" charset="-128"/>
            </a:endParaRPr>
          </a:p>
        </p:txBody>
      </p:sp>
    </p:spTree>
    <p:extLst>
      <p:ext uri="{BB962C8B-B14F-4D97-AF65-F5344CB8AC3E}">
        <p14:creationId xmlns:p14="http://schemas.microsoft.com/office/powerpoint/2010/main" val="21422234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17</a:t>
            </a:fld>
            <a:endParaRPr lang="en-US" altLang="ja-JP" sz="1300">
              <a:ea typeface="ＭＳ Ｐゴシック" pitchFamily="50" charset="-128"/>
            </a:endParaRPr>
          </a:p>
        </p:txBody>
      </p:sp>
    </p:spTree>
    <p:extLst>
      <p:ext uri="{BB962C8B-B14F-4D97-AF65-F5344CB8AC3E}">
        <p14:creationId xmlns:p14="http://schemas.microsoft.com/office/powerpoint/2010/main" val="31734625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18</a:t>
            </a:fld>
            <a:endParaRPr lang="en-US" altLang="ja-JP" sz="1300">
              <a:ea typeface="ＭＳ Ｐゴシック" pitchFamily="50" charset="-128"/>
            </a:endParaRPr>
          </a:p>
        </p:txBody>
      </p:sp>
    </p:spTree>
    <p:extLst>
      <p:ext uri="{BB962C8B-B14F-4D97-AF65-F5344CB8AC3E}">
        <p14:creationId xmlns:p14="http://schemas.microsoft.com/office/powerpoint/2010/main" val="39763803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19</a:t>
            </a:fld>
            <a:endParaRPr lang="en-US" altLang="ja-JP" sz="1300">
              <a:ea typeface="ＭＳ Ｐゴシック" pitchFamily="50" charset="-128"/>
            </a:endParaRPr>
          </a:p>
        </p:txBody>
      </p:sp>
    </p:spTree>
    <p:extLst>
      <p:ext uri="{BB962C8B-B14F-4D97-AF65-F5344CB8AC3E}">
        <p14:creationId xmlns:p14="http://schemas.microsoft.com/office/powerpoint/2010/main" val="3793096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スライド イメージ プレースホルダ 1"/>
          <p:cNvSpPr>
            <a:spLocks noGrp="1" noRot="1" noChangeAspect="1" noTextEdit="1"/>
          </p:cNvSpPr>
          <p:nvPr>
            <p:ph type="sldImg"/>
          </p:nvPr>
        </p:nvSpPr>
        <p:spPr>
          <a:xfrm>
            <a:off x="993775" y="766763"/>
            <a:ext cx="5114925" cy="3836987"/>
          </a:xfrm>
          <a:ln/>
        </p:spPr>
      </p:sp>
      <p:sp>
        <p:nvSpPr>
          <p:cNvPr id="1638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638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EE35FF8-FBA9-42FA-8CE2-439AB6947159}" type="slidenum">
              <a:rPr lang="en-US" altLang="ja-JP" sz="1300" smtClean="0">
                <a:ea typeface="ＭＳ Ｐゴシック" pitchFamily="50" charset="-128"/>
              </a:rPr>
              <a:pPr eaLnBrk="1" hangingPunct="1">
                <a:spcBef>
                  <a:spcPct val="0"/>
                </a:spcBef>
              </a:pPr>
              <a:t>2</a:t>
            </a:fld>
            <a:endParaRPr lang="en-US" altLang="ja-JP" sz="1300">
              <a:ea typeface="ＭＳ Ｐゴシック" pitchFamily="50" charset="-128"/>
            </a:endParaRPr>
          </a:p>
        </p:txBody>
      </p:sp>
    </p:spTree>
    <p:extLst>
      <p:ext uri="{BB962C8B-B14F-4D97-AF65-F5344CB8AC3E}">
        <p14:creationId xmlns:p14="http://schemas.microsoft.com/office/powerpoint/2010/main" val="27402470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20</a:t>
            </a:fld>
            <a:endParaRPr lang="en-US" altLang="ja-JP" sz="1300">
              <a:ea typeface="ＭＳ Ｐゴシック" pitchFamily="50" charset="-128"/>
            </a:endParaRPr>
          </a:p>
        </p:txBody>
      </p:sp>
    </p:spTree>
    <p:extLst>
      <p:ext uri="{BB962C8B-B14F-4D97-AF65-F5344CB8AC3E}">
        <p14:creationId xmlns:p14="http://schemas.microsoft.com/office/powerpoint/2010/main" val="38085003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21</a:t>
            </a:fld>
            <a:endParaRPr lang="en-US" altLang="ja-JP" sz="1300">
              <a:ea typeface="ＭＳ Ｐゴシック" pitchFamily="50" charset="-128"/>
            </a:endParaRPr>
          </a:p>
        </p:txBody>
      </p:sp>
    </p:spTree>
    <p:extLst>
      <p:ext uri="{BB962C8B-B14F-4D97-AF65-F5344CB8AC3E}">
        <p14:creationId xmlns:p14="http://schemas.microsoft.com/office/powerpoint/2010/main" val="22526130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22</a:t>
            </a:fld>
            <a:endParaRPr lang="en-US" altLang="ja-JP" sz="1300">
              <a:ea typeface="ＭＳ Ｐゴシック" pitchFamily="50" charset="-128"/>
            </a:endParaRPr>
          </a:p>
        </p:txBody>
      </p:sp>
    </p:spTree>
    <p:extLst>
      <p:ext uri="{BB962C8B-B14F-4D97-AF65-F5344CB8AC3E}">
        <p14:creationId xmlns:p14="http://schemas.microsoft.com/office/powerpoint/2010/main" val="92667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23</a:t>
            </a:fld>
            <a:endParaRPr lang="en-US" altLang="ja-JP" sz="1300">
              <a:ea typeface="ＭＳ Ｐゴシック" pitchFamily="50" charset="-128"/>
            </a:endParaRPr>
          </a:p>
        </p:txBody>
      </p:sp>
    </p:spTree>
    <p:extLst>
      <p:ext uri="{BB962C8B-B14F-4D97-AF65-F5344CB8AC3E}">
        <p14:creationId xmlns:p14="http://schemas.microsoft.com/office/powerpoint/2010/main" val="17578986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24</a:t>
            </a:fld>
            <a:endParaRPr lang="en-US" altLang="ja-JP" sz="1300">
              <a:ea typeface="ＭＳ Ｐゴシック" pitchFamily="50" charset="-128"/>
            </a:endParaRPr>
          </a:p>
        </p:txBody>
      </p:sp>
    </p:spTree>
    <p:extLst>
      <p:ext uri="{BB962C8B-B14F-4D97-AF65-F5344CB8AC3E}">
        <p14:creationId xmlns:p14="http://schemas.microsoft.com/office/powerpoint/2010/main" val="7996149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25</a:t>
            </a:fld>
            <a:endParaRPr lang="en-US" altLang="ja-JP" sz="1300">
              <a:ea typeface="ＭＳ Ｐゴシック" pitchFamily="50" charset="-128"/>
            </a:endParaRPr>
          </a:p>
        </p:txBody>
      </p:sp>
    </p:spTree>
    <p:extLst>
      <p:ext uri="{BB962C8B-B14F-4D97-AF65-F5344CB8AC3E}">
        <p14:creationId xmlns:p14="http://schemas.microsoft.com/office/powerpoint/2010/main" val="34953500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26</a:t>
            </a:fld>
            <a:endParaRPr lang="en-US" altLang="ja-JP" sz="1300">
              <a:ea typeface="ＭＳ Ｐゴシック" pitchFamily="50" charset="-128"/>
            </a:endParaRPr>
          </a:p>
        </p:txBody>
      </p:sp>
    </p:spTree>
    <p:extLst>
      <p:ext uri="{BB962C8B-B14F-4D97-AF65-F5344CB8AC3E}">
        <p14:creationId xmlns:p14="http://schemas.microsoft.com/office/powerpoint/2010/main" val="3582386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27</a:t>
            </a:fld>
            <a:endParaRPr lang="en-US" altLang="ja-JP" sz="1300">
              <a:ea typeface="ＭＳ Ｐゴシック" pitchFamily="50" charset="-128"/>
            </a:endParaRPr>
          </a:p>
        </p:txBody>
      </p:sp>
    </p:spTree>
    <p:extLst>
      <p:ext uri="{BB962C8B-B14F-4D97-AF65-F5344CB8AC3E}">
        <p14:creationId xmlns:p14="http://schemas.microsoft.com/office/powerpoint/2010/main" val="23315171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スライド イメージ プレースホルダ 1"/>
          <p:cNvSpPr>
            <a:spLocks noGrp="1" noRot="1" noChangeAspect="1" noTextEdit="1"/>
          </p:cNvSpPr>
          <p:nvPr>
            <p:ph type="sldImg"/>
          </p:nvPr>
        </p:nvSpPr>
        <p:spPr>
          <a:xfrm>
            <a:off x="993775" y="766763"/>
            <a:ext cx="5114925" cy="3836987"/>
          </a:xfrm>
          <a:ln/>
        </p:spPr>
      </p:sp>
      <p:sp>
        <p:nvSpPr>
          <p:cNvPr id="19459"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9460"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58121D1A-A7DE-45ED-9987-2FFD1B8AACB9}" type="slidenum">
              <a:rPr lang="en-US" altLang="ja-JP" sz="1300" smtClean="0">
                <a:ea typeface="ＭＳ Ｐゴシック" pitchFamily="50" charset="-128"/>
              </a:rPr>
              <a:pPr eaLnBrk="1" hangingPunct="1">
                <a:spcBef>
                  <a:spcPct val="0"/>
                </a:spcBef>
              </a:pPr>
              <a:t>28</a:t>
            </a:fld>
            <a:endParaRPr lang="en-US" altLang="ja-JP" sz="1300">
              <a:ea typeface="ＭＳ Ｐゴシック" pitchFamily="50" charset="-128"/>
            </a:endParaRPr>
          </a:p>
        </p:txBody>
      </p:sp>
    </p:spTree>
    <p:extLst>
      <p:ext uri="{BB962C8B-B14F-4D97-AF65-F5344CB8AC3E}">
        <p14:creationId xmlns:p14="http://schemas.microsoft.com/office/powerpoint/2010/main" val="5223743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スライド イメージ プレースホルダ 1"/>
          <p:cNvSpPr>
            <a:spLocks noGrp="1" noRot="1" noChangeAspect="1" noTextEdit="1"/>
          </p:cNvSpPr>
          <p:nvPr>
            <p:ph type="sldImg"/>
          </p:nvPr>
        </p:nvSpPr>
        <p:spPr>
          <a:xfrm>
            <a:off x="993775" y="766763"/>
            <a:ext cx="5114925" cy="3836987"/>
          </a:xfrm>
          <a:ln/>
        </p:spPr>
      </p:sp>
      <p:sp>
        <p:nvSpPr>
          <p:cNvPr id="20483"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20484"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A12A6D01-9CA3-4FB0-A908-65207F264132}" type="slidenum">
              <a:rPr lang="en-US" altLang="ja-JP" sz="1300" smtClean="0">
                <a:ea typeface="ＭＳ Ｐゴシック" pitchFamily="50" charset="-128"/>
              </a:rPr>
              <a:pPr eaLnBrk="1" hangingPunct="1">
                <a:spcBef>
                  <a:spcPct val="0"/>
                </a:spcBef>
              </a:pPr>
              <a:t>29</a:t>
            </a:fld>
            <a:endParaRPr lang="en-US" altLang="ja-JP" sz="1300">
              <a:ea typeface="ＭＳ Ｐゴシック" pitchFamily="50" charset="-128"/>
            </a:endParaRPr>
          </a:p>
        </p:txBody>
      </p:sp>
    </p:spTree>
    <p:extLst>
      <p:ext uri="{BB962C8B-B14F-4D97-AF65-F5344CB8AC3E}">
        <p14:creationId xmlns:p14="http://schemas.microsoft.com/office/powerpoint/2010/main" val="526935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スライド イメージ プレースホルダ 1"/>
          <p:cNvSpPr>
            <a:spLocks noGrp="1" noRot="1" noChangeAspect="1" noTextEdit="1"/>
          </p:cNvSpPr>
          <p:nvPr>
            <p:ph type="sldImg"/>
          </p:nvPr>
        </p:nvSpPr>
        <p:spPr>
          <a:xfrm>
            <a:off x="993775" y="766763"/>
            <a:ext cx="5114925" cy="3836987"/>
          </a:xfrm>
          <a:ln/>
        </p:spPr>
      </p:sp>
      <p:sp>
        <p:nvSpPr>
          <p:cNvPr id="1638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638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EE35FF8-FBA9-42FA-8CE2-439AB6947159}" type="slidenum">
              <a:rPr lang="en-US" altLang="ja-JP" sz="1300" smtClean="0">
                <a:ea typeface="ＭＳ Ｐゴシック" pitchFamily="50" charset="-128"/>
              </a:rPr>
              <a:pPr eaLnBrk="1" hangingPunct="1">
                <a:spcBef>
                  <a:spcPct val="0"/>
                </a:spcBef>
              </a:pPr>
              <a:t>3</a:t>
            </a:fld>
            <a:endParaRPr lang="en-US" altLang="ja-JP" sz="1300">
              <a:ea typeface="ＭＳ Ｐゴシック" pitchFamily="50" charset="-128"/>
            </a:endParaRPr>
          </a:p>
        </p:txBody>
      </p:sp>
    </p:spTree>
    <p:extLst>
      <p:ext uri="{BB962C8B-B14F-4D97-AF65-F5344CB8AC3E}">
        <p14:creationId xmlns:p14="http://schemas.microsoft.com/office/powerpoint/2010/main" val="33268500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スライド イメージ プレースホルダ 1"/>
          <p:cNvSpPr>
            <a:spLocks noGrp="1" noRot="1" noChangeAspect="1" noTextEdit="1"/>
          </p:cNvSpPr>
          <p:nvPr>
            <p:ph type="sldImg"/>
          </p:nvPr>
        </p:nvSpPr>
        <p:spPr>
          <a:xfrm>
            <a:off x="993775" y="766763"/>
            <a:ext cx="5114925" cy="3836987"/>
          </a:xfrm>
          <a:ln/>
        </p:spPr>
      </p:sp>
      <p:sp>
        <p:nvSpPr>
          <p:cNvPr id="2150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2150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6D7531E-C0F5-47E8-B43D-19B058C2A042}" type="slidenum">
              <a:rPr lang="en-US" altLang="ja-JP" sz="1300" smtClean="0">
                <a:ea typeface="ＭＳ Ｐゴシック" pitchFamily="50" charset="-128"/>
              </a:rPr>
              <a:pPr eaLnBrk="1" hangingPunct="1">
                <a:spcBef>
                  <a:spcPct val="0"/>
                </a:spcBef>
              </a:pPr>
              <a:t>30</a:t>
            </a:fld>
            <a:endParaRPr lang="en-US" altLang="ja-JP" sz="1300">
              <a:ea typeface="ＭＳ Ｐゴシック" pitchFamily="50" charset="-128"/>
            </a:endParaRPr>
          </a:p>
        </p:txBody>
      </p:sp>
    </p:spTree>
    <p:extLst>
      <p:ext uri="{BB962C8B-B14F-4D97-AF65-F5344CB8AC3E}">
        <p14:creationId xmlns:p14="http://schemas.microsoft.com/office/powerpoint/2010/main" val="38957096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スライド イメージ プレースホルダ 1"/>
          <p:cNvSpPr>
            <a:spLocks noGrp="1" noRot="1" noChangeAspect="1" noTextEdit="1"/>
          </p:cNvSpPr>
          <p:nvPr>
            <p:ph type="sldImg"/>
          </p:nvPr>
        </p:nvSpPr>
        <p:spPr>
          <a:xfrm>
            <a:off x="993775" y="766763"/>
            <a:ext cx="5114925" cy="3836987"/>
          </a:xfrm>
          <a:ln/>
        </p:spPr>
      </p:sp>
      <p:sp>
        <p:nvSpPr>
          <p:cNvPr id="2150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2150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6D7531E-C0F5-47E8-B43D-19B058C2A042}" type="slidenum">
              <a:rPr lang="en-US" altLang="ja-JP" sz="1300" smtClean="0">
                <a:ea typeface="ＭＳ Ｐゴシック" pitchFamily="50" charset="-128"/>
              </a:rPr>
              <a:pPr eaLnBrk="1" hangingPunct="1">
                <a:spcBef>
                  <a:spcPct val="0"/>
                </a:spcBef>
              </a:pPr>
              <a:t>31</a:t>
            </a:fld>
            <a:endParaRPr lang="en-US" altLang="ja-JP" sz="1300">
              <a:ea typeface="ＭＳ Ｐゴシック" pitchFamily="50" charset="-128"/>
            </a:endParaRPr>
          </a:p>
        </p:txBody>
      </p:sp>
    </p:spTree>
    <p:extLst>
      <p:ext uri="{BB962C8B-B14F-4D97-AF65-F5344CB8AC3E}">
        <p14:creationId xmlns:p14="http://schemas.microsoft.com/office/powerpoint/2010/main" val="15858563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スライド イメージ プレースホルダ 1"/>
          <p:cNvSpPr>
            <a:spLocks noGrp="1" noRot="1" noChangeAspect="1" noTextEdit="1"/>
          </p:cNvSpPr>
          <p:nvPr>
            <p:ph type="sldImg"/>
          </p:nvPr>
        </p:nvSpPr>
        <p:spPr>
          <a:xfrm>
            <a:off x="993775" y="766763"/>
            <a:ext cx="5114925" cy="3836987"/>
          </a:xfrm>
          <a:ln/>
        </p:spPr>
      </p:sp>
      <p:sp>
        <p:nvSpPr>
          <p:cNvPr id="2150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2150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6D7531E-C0F5-47E8-B43D-19B058C2A042}" type="slidenum">
              <a:rPr lang="en-US" altLang="ja-JP" sz="1300" smtClean="0">
                <a:ea typeface="ＭＳ Ｐゴシック" pitchFamily="50" charset="-128"/>
              </a:rPr>
              <a:pPr eaLnBrk="1" hangingPunct="1">
                <a:spcBef>
                  <a:spcPct val="0"/>
                </a:spcBef>
              </a:pPr>
              <a:t>32</a:t>
            </a:fld>
            <a:endParaRPr lang="en-US" altLang="ja-JP" sz="1300">
              <a:ea typeface="ＭＳ Ｐゴシック" pitchFamily="50" charset="-128"/>
            </a:endParaRPr>
          </a:p>
        </p:txBody>
      </p:sp>
    </p:spTree>
    <p:extLst>
      <p:ext uri="{BB962C8B-B14F-4D97-AF65-F5344CB8AC3E}">
        <p14:creationId xmlns:p14="http://schemas.microsoft.com/office/powerpoint/2010/main" val="15981799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スライド イメージ プレースホルダ 1"/>
          <p:cNvSpPr>
            <a:spLocks noGrp="1" noRot="1" noChangeAspect="1" noTextEdit="1"/>
          </p:cNvSpPr>
          <p:nvPr>
            <p:ph type="sldImg"/>
          </p:nvPr>
        </p:nvSpPr>
        <p:spPr>
          <a:xfrm>
            <a:off x="993775" y="766763"/>
            <a:ext cx="5114925" cy="3836987"/>
          </a:xfrm>
          <a:ln/>
        </p:spPr>
      </p:sp>
      <p:sp>
        <p:nvSpPr>
          <p:cNvPr id="2150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2150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6D7531E-C0F5-47E8-B43D-19B058C2A042}" type="slidenum">
              <a:rPr lang="en-US" altLang="ja-JP" sz="1300" smtClean="0">
                <a:ea typeface="ＭＳ Ｐゴシック" pitchFamily="50" charset="-128"/>
              </a:rPr>
              <a:pPr eaLnBrk="1" hangingPunct="1">
                <a:spcBef>
                  <a:spcPct val="0"/>
                </a:spcBef>
              </a:pPr>
              <a:t>33</a:t>
            </a:fld>
            <a:endParaRPr lang="en-US" altLang="ja-JP" sz="1300">
              <a:ea typeface="ＭＳ Ｐゴシック" pitchFamily="50" charset="-128"/>
            </a:endParaRPr>
          </a:p>
        </p:txBody>
      </p:sp>
    </p:spTree>
    <p:extLst>
      <p:ext uri="{BB962C8B-B14F-4D97-AF65-F5344CB8AC3E}">
        <p14:creationId xmlns:p14="http://schemas.microsoft.com/office/powerpoint/2010/main" val="2144958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スライド イメージ プレースホルダ 1"/>
          <p:cNvSpPr>
            <a:spLocks noGrp="1" noRot="1" noChangeAspect="1" noTextEdit="1"/>
          </p:cNvSpPr>
          <p:nvPr>
            <p:ph type="sldImg"/>
          </p:nvPr>
        </p:nvSpPr>
        <p:spPr>
          <a:xfrm>
            <a:off x="993775" y="766763"/>
            <a:ext cx="5114925" cy="3836987"/>
          </a:xfrm>
          <a:ln/>
        </p:spPr>
      </p:sp>
      <p:sp>
        <p:nvSpPr>
          <p:cNvPr id="2150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2150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6D7531E-C0F5-47E8-B43D-19B058C2A042}" type="slidenum">
              <a:rPr lang="en-US" altLang="ja-JP" sz="1300" smtClean="0">
                <a:ea typeface="ＭＳ Ｐゴシック" pitchFamily="50" charset="-128"/>
              </a:rPr>
              <a:pPr eaLnBrk="1" hangingPunct="1">
                <a:spcBef>
                  <a:spcPct val="0"/>
                </a:spcBef>
              </a:pPr>
              <a:t>34</a:t>
            </a:fld>
            <a:endParaRPr lang="en-US" altLang="ja-JP" sz="1300">
              <a:ea typeface="ＭＳ Ｐゴシック" pitchFamily="50" charset="-128"/>
            </a:endParaRPr>
          </a:p>
        </p:txBody>
      </p:sp>
    </p:spTree>
    <p:extLst>
      <p:ext uri="{BB962C8B-B14F-4D97-AF65-F5344CB8AC3E}">
        <p14:creationId xmlns:p14="http://schemas.microsoft.com/office/powerpoint/2010/main" val="22591516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スライド イメージ プレースホルダ 1"/>
          <p:cNvSpPr>
            <a:spLocks noGrp="1" noRot="1" noChangeAspect="1" noTextEdit="1"/>
          </p:cNvSpPr>
          <p:nvPr>
            <p:ph type="sldImg"/>
          </p:nvPr>
        </p:nvSpPr>
        <p:spPr>
          <a:xfrm>
            <a:off x="993775" y="766763"/>
            <a:ext cx="5114925" cy="3836987"/>
          </a:xfrm>
          <a:ln/>
        </p:spPr>
      </p:sp>
      <p:sp>
        <p:nvSpPr>
          <p:cNvPr id="2150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2150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6D7531E-C0F5-47E8-B43D-19B058C2A042}" type="slidenum">
              <a:rPr lang="en-US" altLang="ja-JP" sz="1300" smtClean="0">
                <a:ea typeface="ＭＳ Ｐゴシック" pitchFamily="50" charset="-128"/>
              </a:rPr>
              <a:pPr eaLnBrk="1" hangingPunct="1">
                <a:spcBef>
                  <a:spcPct val="0"/>
                </a:spcBef>
              </a:pPr>
              <a:t>35</a:t>
            </a:fld>
            <a:endParaRPr lang="en-US" altLang="ja-JP" sz="1300">
              <a:ea typeface="ＭＳ Ｐゴシック" pitchFamily="50" charset="-128"/>
            </a:endParaRPr>
          </a:p>
        </p:txBody>
      </p:sp>
    </p:spTree>
    <p:extLst>
      <p:ext uri="{BB962C8B-B14F-4D97-AF65-F5344CB8AC3E}">
        <p14:creationId xmlns:p14="http://schemas.microsoft.com/office/powerpoint/2010/main" val="125835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スライド イメージ プレースホルダ 1"/>
          <p:cNvSpPr>
            <a:spLocks noGrp="1" noRot="1" noChangeAspect="1" noTextEdit="1"/>
          </p:cNvSpPr>
          <p:nvPr>
            <p:ph type="sldImg"/>
          </p:nvPr>
        </p:nvSpPr>
        <p:spPr>
          <a:xfrm>
            <a:off x="993775" y="766763"/>
            <a:ext cx="5114925" cy="3836987"/>
          </a:xfrm>
          <a:ln/>
        </p:spPr>
      </p:sp>
      <p:sp>
        <p:nvSpPr>
          <p:cNvPr id="2150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2150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6D7531E-C0F5-47E8-B43D-19B058C2A042}" type="slidenum">
              <a:rPr lang="en-US" altLang="ja-JP" sz="1300" smtClean="0">
                <a:ea typeface="ＭＳ Ｐゴシック" pitchFamily="50" charset="-128"/>
              </a:rPr>
              <a:pPr eaLnBrk="1" hangingPunct="1">
                <a:spcBef>
                  <a:spcPct val="0"/>
                </a:spcBef>
              </a:pPr>
              <a:t>36</a:t>
            </a:fld>
            <a:endParaRPr lang="en-US" altLang="ja-JP" sz="1300">
              <a:ea typeface="ＭＳ Ｐゴシック" pitchFamily="50" charset="-128"/>
            </a:endParaRPr>
          </a:p>
        </p:txBody>
      </p:sp>
    </p:spTree>
    <p:extLst>
      <p:ext uri="{BB962C8B-B14F-4D97-AF65-F5344CB8AC3E}">
        <p14:creationId xmlns:p14="http://schemas.microsoft.com/office/powerpoint/2010/main" val="33101933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スライド イメージ プレースホルダ 1"/>
          <p:cNvSpPr>
            <a:spLocks noGrp="1" noRot="1" noChangeAspect="1" noTextEdit="1"/>
          </p:cNvSpPr>
          <p:nvPr>
            <p:ph type="sldImg"/>
          </p:nvPr>
        </p:nvSpPr>
        <p:spPr>
          <a:xfrm>
            <a:off x="993775" y="766763"/>
            <a:ext cx="5114925" cy="3836987"/>
          </a:xfrm>
          <a:ln/>
        </p:spPr>
      </p:sp>
      <p:sp>
        <p:nvSpPr>
          <p:cNvPr id="22531"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22532"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04D1A563-4081-4AEE-A59D-992B4A44F8AC}" type="slidenum">
              <a:rPr lang="en-US" altLang="ja-JP" sz="1300" smtClean="0">
                <a:ea typeface="ＭＳ Ｐゴシック" pitchFamily="50" charset="-128"/>
              </a:rPr>
              <a:pPr eaLnBrk="1" hangingPunct="1">
                <a:spcBef>
                  <a:spcPct val="0"/>
                </a:spcBef>
              </a:pPr>
              <a:t>37</a:t>
            </a:fld>
            <a:endParaRPr lang="en-US" altLang="ja-JP" sz="1300">
              <a:ea typeface="ＭＳ Ｐゴシック" pitchFamily="50" charset="-128"/>
            </a:endParaRPr>
          </a:p>
        </p:txBody>
      </p:sp>
    </p:spTree>
    <p:extLst>
      <p:ext uri="{BB962C8B-B14F-4D97-AF65-F5344CB8AC3E}">
        <p14:creationId xmlns:p14="http://schemas.microsoft.com/office/powerpoint/2010/main" val="5120047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スライド イメージ プレースホルダ 1"/>
          <p:cNvSpPr>
            <a:spLocks noGrp="1" noRot="1" noChangeAspect="1" noTextEdit="1"/>
          </p:cNvSpPr>
          <p:nvPr>
            <p:ph type="sldImg"/>
          </p:nvPr>
        </p:nvSpPr>
        <p:spPr>
          <a:xfrm>
            <a:off x="993775" y="766763"/>
            <a:ext cx="5114925" cy="3836987"/>
          </a:xfrm>
          <a:ln/>
        </p:spPr>
      </p:sp>
      <p:sp>
        <p:nvSpPr>
          <p:cNvPr id="1638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638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EE35FF8-FBA9-42FA-8CE2-439AB6947159}" type="slidenum">
              <a:rPr lang="en-US" altLang="ja-JP" sz="1300" smtClean="0">
                <a:ea typeface="ＭＳ Ｐゴシック" pitchFamily="50" charset="-128"/>
              </a:rPr>
              <a:pPr eaLnBrk="1" hangingPunct="1">
                <a:spcBef>
                  <a:spcPct val="0"/>
                </a:spcBef>
              </a:pPr>
              <a:t>38</a:t>
            </a:fld>
            <a:endParaRPr lang="en-US" altLang="ja-JP" sz="1300">
              <a:ea typeface="ＭＳ Ｐゴシック" pitchFamily="50" charset="-128"/>
            </a:endParaRPr>
          </a:p>
        </p:txBody>
      </p:sp>
    </p:spTree>
    <p:extLst>
      <p:ext uri="{BB962C8B-B14F-4D97-AF65-F5344CB8AC3E}">
        <p14:creationId xmlns:p14="http://schemas.microsoft.com/office/powerpoint/2010/main" val="474489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スライド イメージ プレースホルダ 1"/>
          <p:cNvSpPr>
            <a:spLocks noGrp="1" noRot="1" noChangeAspect="1" noTextEdit="1"/>
          </p:cNvSpPr>
          <p:nvPr>
            <p:ph type="sldImg"/>
          </p:nvPr>
        </p:nvSpPr>
        <p:spPr>
          <a:xfrm>
            <a:off x="993775" y="766763"/>
            <a:ext cx="5114925" cy="3836987"/>
          </a:xfrm>
          <a:ln/>
        </p:spPr>
      </p:sp>
      <p:sp>
        <p:nvSpPr>
          <p:cNvPr id="1638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638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EE35FF8-FBA9-42FA-8CE2-439AB6947159}" type="slidenum">
              <a:rPr lang="en-US" altLang="ja-JP" sz="1300" smtClean="0">
                <a:ea typeface="ＭＳ Ｐゴシック" pitchFamily="50" charset="-128"/>
              </a:rPr>
              <a:pPr eaLnBrk="1" hangingPunct="1">
                <a:spcBef>
                  <a:spcPct val="0"/>
                </a:spcBef>
              </a:pPr>
              <a:t>4</a:t>
            </a:fld>
            <a:endParaRPr lang="en-US" altLang="ja-JP" sz="1300">
              <a:ea typeface="ＭＳ Ｐゴシック" pitchFamily="50" charset="-128"/>
            </a:endParaRPr>
          </a:p>
        </p:txBody>
      </p:sp>
    </p:spTree>
    <p:extLst>
      <p:ext uri="{BB962C8B-B14F-4D97-AF65-F5344CB8AC3E}">
        <p14:creationId xmlns:p14="http://schemas.microsoft.com/office/powerpoint/2010/main" val="2287878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スライド イメージ プレースホルダ 1"/>
          <p:cNvSpPr>
            <a:spLocks noGrp="1" noRot="1" noChangeAspect="1" noTextEdit="1"/>
          </p:cNvSpPr>
          <p:nvPr>
            <p:ph type="sldImg"/>
          </p:nvPr>
        </p:nvSpPr>
        <p:spPr>
          <a:xfrm>
            <a:off x="993775" y="766763"/>
            <a:ext cx="5114925" cy="3836987"/>
          </a:xfrm>
          <a:ln/>
        </p:spPr>
      </p:sp>
      <p:sp>
        <p:nvSpPr>
          <p:cNvPr id="1638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638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EE35FF8-FBA9-42FA-8CE2-439AB6947159}" type="slidenum">
              <a:rPr lang="en-US" altLang="ja-JP" sz="1300" smtClean="0">
                <a:ea typeface="ＭＳ Ｐゴシック" pitchFamily="50" charset="-128"/>
              </a:rPr>
              <a:pPr eaLnBrk="1" hangingPunct="1">
                <a:spcBef>
                  <a:spcPct val="0"/>
                </a:spcBef>
              </a:pPr>
              <a:t>5</a:t>
            </a:fld>
            <a:endParaRPr lang="en-US" altLang="ja-JP" sz="1300">
              <a:ea typeface="ＭＳ Ｐゴシック" pitchFamily="50" charset="-128"/>
            </a:endParaRPr>
          </a:p>
        </p:txBody>
      </p:sp>
    </p:spTree>
    <p:extLst>
      <p:ext uri="{BB962C8B-B14F-4D97-AF65-F5344CB8AC3E}">
        <p14:creationId xmlns:p14="http://schemas.microsoft.com/office/powerpoint/2010/main" val="38296776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スライド イメージ プレースホルダ 1"/>
          <p:cNvSpPr>
            <a:spLocks noGrp="1" noRot="1" noChangeAspect="1" noTextEdit="1"/>
          </p:cNvSpPr>
          <p:nvPr>
            <p:ph type="sldImg"/>
          </p:nvPr>
        </p:nvSpPr>
        <p:spPr>
          <a:xfrm>
            <a:off x="993775" y="766763"/>
            <a:ext cx="5114925" cy="3836987"/>
          </a:xfrm>
          <a:ln/>
        </p:spPr>
      </p:sp>
      <p:sp>
        <p:nvSpPr>
          <p:cNvPr id="1638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638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7EE35FF8-FBA9-42FA-8CE2-439AB6947159}" type="slidenum">
              <a:rPr lang="en-US" altLang="ja-JP" sz="1300" smtClean="0">
                <a:ea typeface="ＭＳ Ｐゴシック" pitchFamily="50" charset="-128"/>
              </a:rPr>
              <a:pPr eaLnBrk="1" hangingPunct="1">
                <a:spcBef>
                  <a:spcPct val="0"/>
                </a:spcBef>
              </a:pPr>
              <a:t>6</a:t>
            </a:fld>
            <a:endParaRPr lang="en-US" altLang="ja-JP" sz="1300">
              <a:ea typeface="ＭＳ Ｐゴシック" pitchFamily="50" charset="-128"/>
            </a:endParaRPr>
          </a:p>
        </p:txBody>
      </p:sp>
    </p:spTree>
    <p:extLst>
      <p:ext uri="{BB962C8B-B14F-4D97-AF65-F5344CB8AC3E}">
        <p14:creationId xmlns:p14="http://schemas.microsoft.com/office/powerpoint/2010/main" val="3327835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スライド イメージ プレースホルダ 1"/>
          <p:cNvSpPr>
            <a:spLocks noGrp="1" noRot="1" noChangeAspect="1" noTextEdit="1"/>
          </p:cNvSpPr>
          <p:nvPr>
            <p:ph type="sldImg"/>
          </p:nvPr>
        </p:nvSpPr>
        <p:spPr>
          <a:xfrm>
            <a:off x="993775" y="766763"/>
            <a:ext cx="5114925" cy="3836987"/>
          </a:xfrm>
          <a:ln/>
        </p:spPr>
      </p:sp>
      <p:sp>
        <p:nvSpPr>
          <p:cNvPr id="17411"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7412"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942E448A-ACA1-4671-A121-6605BC348F3E}" type="slidenum">
              <a:rPr lang="en-US" altLang="ja-JP" sz="1300" smtClean="0">
                <a:ea typeface="ＭＳ Ｐゴシック" pitchFamily="50" charset="-128"/>
              </a:rPr>
              <a:pPr eaLnBrk="1" hangingPunct="1">
                <a:spcBef>
                  <a:spcPct val="0"/>
                </a:spcBef>
              </a:pPr>
              <a:t>7</a:t>
            </a:fld>
            <a:endParaRPr lang="en-US" altLang="ja-JP" sz="1300">
              <a:ea typeface="ＭＳ Ｐゴシック" pitchFamily="50" charset="-128"/>
            </a:endParaRPr>
          </a:p>
        </p:txBody>
      </p:sp>
    </p:spTree>
    <p:extLst>
      <p:ext uri="{BB962C8B-B14F-4D97-AF65-F5344CB8AC3E}">
        <p14:creationId xmlns:p14="http://schemas.microsoft.com/office/powerpoint/2010/main" val="31431779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8</a:t>
            </a:fld>
            <a:endParaRPr lang="en-US" altLang="ja-JP" sz="1300">
              <a:ea typeface="ＭＳ Ｐゴシック" pitchFamily="50" charset="-128"/>
            </a:endParaRPr>
          </a:p>
        </p:txBody>
      </p:sp>
    </p:spTree>
    <p:extLst>
      <p:ext uri="{BB962C8B-B14F-4D97-AF65-F5344CB8AC3E}">
        <p14:creationId xmlns:p14="http://schemas.microsoft.com/office/powerpoint/2010/main" val="26366647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スライド イメージ プレースホルダ 1"/>
          <p:cNvSpPr>
            <a:spLocks noGrp="1" noRot="1" noChangeAspect="1" noTextEdit="1"/>
          </p:cNvSpPr>
          <p:nvPr>
            <p:ph type="sldImg"/>
          </p:nvPr>
        </p:nvSpPr>
        <p:spPr>
          <a:xfrm>
            <a:off x="993775" y="766763"/>
            <a:ext cx="5114925" cy="3836987"/>
          </a:xfrm>
          <a:ln/>
        </p:spPr>
      </p:sp>
      <p:sp>
        <p:nvSpPr>
          <p:cNvPr id="18435"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p>
        </p:txBody>
      </p:sp>
      <p:sp>
        <p:nvSpPr>
          <p:cNvPr id="18436"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90600" eaLnBrk="0" hangingPunct="0">
              <a:spcBef>
                <a:spcPct val="30000"/>
              </a:spcBef>
              <a:defRPr kumimoji="1" sz="1200">
                <a:solidFill>
                  <a:schemeClr val="tx1"/>
                </a:solidFill>
                <a:latin typeface="Arial" charset="0"/>
                <a:ea typeface="ＭＳ Ｐ明朝" pitchFamily="18" charset="-128"/>
              </a:defRPr>
            </a:lvl1pPr>
            <a:lvl2pPr marL="742950" indent="-285750" defTabSz="990600" eaLnBrk="0" hangingPunct="0">
              <a:spcBef>
                <a:spcPct val="30000"/>
              </a:spcBef>
              <a:defRPr kumimoji="1" sz="1200">
                <a:solidFill>
                  <a:schemeClr val="tx1"/>
                </a:solidFill>
                <a:latin typeface="Arial" charset="0"/>
                <a:ea typeface="ＭＳ Ｐ明朝" pitchFamily="18" charset="-128"/>
              </a:defRPr>
            </a:lvl2pPr>
            <a:lvl3pPr marL="1143000" indent="-228600" defTabSz="990600" eaLnBrk="0" hangingPunct="0">
              <a:spcBef>
                <a:spcPct val="30000"/>
              </a:spcBef>
              <a:defRPr kumimoji="1" sz="1200">
                <a:solidFill>
                  <a:schemeClr val="tx1"/>
                </a:solidFill>
                <a:latin typeface="Arial" charset="0"/>
                <a:ea typeface="ＭＳ Ｐ明朝" pitchFamily="18" charset="-128"/>
              </a:defRPr>
            </a:lvl3pPr>
            <a:lvl4pPr marL="1600200" indent="-228600" defTabSz="990600" eaLnBrk="0" hangingPunct="0">
              <a:spcBef>
                <a:spcPct val="30000"/>
              </a:spcBef>
              <a:defRPr kumimoji="1" sz="1200">
                <a:solidFill>
                  <a:schemeClr val="tx1"/>
                </a:solidFill>
                <a:latin typeface="Arial" charset="0"/>
                <a:ea typeface="ＭＳ Ｐ明朝" pitchFamily="18" charset="-128"/>
              </a:defRPr>
            </a:lvl4pPr>
            <a:lvl5pPr marL="2057400" indent="-228600" defTabSz="990600" eaLnBrk="0" hangingPunct="0">
              <a:spcBef>
                <a:spcPct val="30000"/>
              </a:spcBef>
              <a:defRPr kumimoji="1" sz="1200">
                <a:solidFill>
                  <a:schemeClr val="tx1"/>
                </a:solidFill>
                <a:latin typeface="Arial" charset="0"/>
                <a:ea typeface="ＭＳ Ｐ明朝" pitchFamily="18" charset="-128"/>
              </a:defRPr>
            </a:lvl5pPr>
            <a:lvl6pPr marL="25146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6pPr>
            <a:lvl7pPr marL="29718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7pPr>
            <a:lvl8pPr marL="34290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8pPr>
            <a:lvl9pPr marL="3886200" indent="-228600" defTabSz="990600" eaLnBrk="0" fontAlgn="base" hangingPunct="0">
              <a:spcBef>
                <a:spcPct val="30000"/>
              </a:spcBef>
              <a:spcAft>
                <a:spcPct val="0"/>
              </a:spcAft>
              <a:defRPr kumimoji="1" sz="1200">
                <a:solidFill>
                  <a:schemeClr val="tx1"/>
                </a:solidFill>
                <a:latin typeface="Arial" charset="0"/>
                <a:ea typeface="ＭＳ Ｐ明朝" pitchFamily="18" charset="-128"/>
              </a:defRPr>
            </a:lvl9pPr>
          </a:lstStyle>
          <a:p>
            <a:pPr eaLnBrk="1" hangingPunct="1">
              <a:spcBef>
                <a:spcPct val="0"/>
              </a:spcBef>
            </a:pPr>
            <a:fld id="{612328BF-4F35-4F9B-A780-00F2B71A3DF1}" type="slidenum">
              <a:rPr lang="en-US" altLang="ja-JP" sz="1300" smtClean="0">
                <a:ea typeface="ＭＳ Ｐゴシック" pitchFamily="50" charset="-128"/>
              </a:rPr>
              <a:pPr eaLnBrk="1" hangingPunct="1">
                <a:spcBef>
                  <a:spcPct val="0"/>
                </a:spcBef>
              </a:pPr>
              <a:t>9</a:t>
            </a:fld>
            <a:endParaRPr lang="en-US" altLang="ja-JP" sz="1300">
              <a:ea typeface="ＭＳ Ｐゴシック" pitchFamily="50" charset="-128"/>
            </a:endParaRPr>
          </a:p>
        </p:txBody>
      </p:sp>
    </p:spTree>
    <p:extLst>
      <p:ext uri="{BB962C8B-B14F-4D97-AF65-F5344CB8AC3E}">
        <p14:creationId xmlns:p14="http://schemas.microsoft.com/office/powerpoint/2010/main" val="3824011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3" name="Freeform 2"/>
          <p:cNvSpPr>
            <a:spLocks noChangeArrowheads="1"/>
          </p:cNvSpPr>
          <p:nvPr/>
        </p:nvSpPr>
        <p:spPr bwMode="auto">
          <a:xfrm>
            <a:off x="179388" y="620713"/>
            <a:ext cx="8785225" cy="914400"/>
          </a:xfrm>
          <a:custGeom>
            <a:avLst/>
            <a:gdLst>
              <a:gd name="T0" fmla="*/ 0 w 1000"/>
              <a:gd name="T1" fmla="*/ 2147483647 h 1000"/>
              <a:gd name="T2" fmla="*/ 0 w 1000"/>
              <a:gd name="T3" fmla="*/ 0 h 1000"/>
              <a:gd name="T4" fmla="*/ 2147483647 w 1000"/>
              <a:gd name="T5" fmla="*/ 0 h 1000"/>
              <a:gd name="T6" fmla="*/ 0 60000 65536"/>
              <a:gd name="T7" fmla="*/ 0 60000 65536"/>
              <a:gd name="T8" fmla="*/ 0 60000 65536"/>
              <a:gd name="T9" fmla="*/ 0 w 1000"/>
              <a:gd name="T10" fmla="*/ 0 h 1000"/>
              <a:gd name="T11" fmla="*/ 1000 w 1000"/>
              <a:gd name="T12" fmla="*/ 1000 h 1000"/>
            </a:gdLst>
            <a:ahLst/>
            <a:cxnLst>
              <a:cxn ang="T6">
                <a:pos x="T0" y="T1"/>
              </a:cxn>
              <a:cxn ang="T7">
                <a:pos x="T2" y="T3"/>
              </a:cxn>
              <a:cxn ang="T8">
                <a:pos x="T4" y="T5"/>
              </a:cxn>
            </a:cxnLst>
            <a:rect l="T9" t="T10" r="T11" b="T12"/>
            <a:pathLst>
              <a:path w="1000" h="1000">
                <a:moveTo>
                  <a:pt x="0" y="1000"/>
                </a:moveTo>
                <a:lnTo>
                  <a:pt x="0" y="0"/>
                </a:lnTo>
                <a:lnTo>
                  <a:pt x="1000" y="0"/>
                </a:lnTo>
              </a:path>
            </a:pathLst>
          </a:custGeom>
          <a:noFill/>
          <a:ln w="76200" cap="flat" cmpd="sng">
            <a:solidFill>
              <a:schemeClr val="hlink"/>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ja-JP" altLang="en-US"/>
          </a:p>
        </p:txBody>
      </p:sp>
      <p:grpSp>
        <p:nvGrpSpPr>
          <p:cNvPr id="4" name="Group 4"/>
          <p:cNvGrpSpPr>
            <a:grpSpLocks/>
          </p:cNvGrpSpPr>
          <p:nvPr userDrawn="1"/>
        </p:nvGrpSpPr>
        <p:grpSpPr bwMode="auto">
          <a:xfrm>
            <a:off x="2051050" y="4437063"/>
            <a:ext cx="4968875" cy="1671637"/>
            <a:chOff x="1610" y="2659"/>
            <a:chExt cx="3130" cy="1053"/>
          </a:xfrm>
        </p:grpSpPr>
        <p:grpSp>
          <p:nvGrpSpPr>
            <p:cNvPr id="5" name="Group 5"/>
            <p:cNvGrpSpPr>
              <a:grpSpLocks/>
            </p:cNvGrpSpPr>
            <p:nvPr userDrawn="1"/>
          </p:nvGrpSpPr>
          <p:grpSpPr bwMode="auto">
            <a:xfrm>
              <a:off x="1610" y="2931"/>
              <a:ext cx="3130" cy="237"/>
              <a:chOff x="1610" y="2931"/>
              <a:chExt cx="3130" cy="237"/>
            </a:xfrm>
          </p:grpSpPr>
          <p:sp>
            <p:nvSpPr>
              <p:cNvPr id="15" name="Text Box 6"/>
              <p:cNvSpPr txBox="1">
                <a:spLocks noChangeArrowheads="1"/>
              </p:cNvSpPr>
              <p:nvPr userDrawn="1"/>
            </p:nvSpPr>
            <p:spPr bwMode="auto">
              <a:xfrm>
                <a:off x="1610" y="2931"/>
                <a:ext cx="771" cy="218"/>
              </a:xfrm>
              <a:prstGeom prst="rect">
                <a:avLst/>
              </a:prstGeom>
              <a:solidFill>
                <a:schemeClr val="accent1"/>
              </a:solidFill>
              <a:ln w="9525">
                <a:solidFill>
                  <a:schemeClr val="hlink"/>
                </a:solidFill>
                <a:miter lim="800000"/>
                <a:headEnd/>
                <a:tailEnd/>
              </a:ln>
            </p:spPr>
            <p:txBody>
              <a:bodyPr>
                <a:spAutoFit/>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dist" eaLnBrk="1" hangingPunct="1">
                  <a:spcBef>
                    <a:spcPct val="50000"/>
                  </a:spcBef>
                  <a:defRPr/>
                </a:pPr>
                <a:r>
                  <a:rPr lang="ja-JP" altLang="en-US" sz="1600"/>
                  <a:t>学籍番号：</a:t>
                </a:r>
              </a:p>
            </p:txBody>
          </p:sp>
          <p:sp>
            <p:nvSpPr>
              <p:cNvPr id="16" name="Line 7"/>
              <p:cNvSpPr>
                <a:spLocks noChangeShapeType="1"/>
              </p:cNvSpPr>
              <p:nvPr userDrawn="1"/>
            </p:nvSpPr>
            <p:spPr bwMode="auto">
              <a:xfrm>
                <a:off x="1610" y="3168"/>
                <a:ext cx="3130" cy="0"/>
              </a:xfrm>
              <a:prstGeom prst="line">
                <a:avLst/>
              </a:prstGeom>
              <a:noFill/>
              <a:ln w="9525">
                <a:solidFill>
                  <a:schemeClr val="hlink"/>
                </a:solidFill>
                <a:round/>
                <a:headEnd/>
                <a:tailEnd/>
              </a:ln>
              <a:extLst>
                <a:ext uri="{909E8E84-426E-40DD-AFC4-6F175D3DCCD1}">
                  <a14:hiddenFill xmlns:a14="http://schemas.microsoft.com/office/drawing/2010/main">
                    <a:noFill/>
                  </a14:hiddenFill>
                </a:ext>
              </a:extLst>
            </p:spPr>
            <p:txBody>
              <a:bodyPr/>
              <a:lstStyle/>
              <a:p>
                <a:endParaRPr lang="ja-JP" altLang="en-US"/>
              </a:p>
            </p:txBody>
          </p:sp>
        </p:grpSp>
        <p:grpSp>
          <p:nvGrpSpPr>
            <p:cNvPr id="6" name="Group 8"/>
            <p:cNvGrpSpPr>
              <a:grpSpLocks/>
            </p:cNvGrpSpPr>
            <p:nvPr userDrawn="1"/>
          </p:nvGrpSpPr>
          <p:grpSpPr bwMode="auto">
            <a:xfrm>
              <a:off x="1610" y="2659"/>
              <a:ext cx="3130" cy="237"/>
              <a:chOff x="1610" y="2659"/>
              <a:chExt cx="3130" cy="237"/>
            </a:xfrm>
          </p:grpSpPr>
          <p:sp>
            <p:nvSpPr>
              <p:cNvPr id="13" name="Text Box 9"/>
              <p:cNvSpPr txBox="1">
                <a:spLocks noChangeArrowheads="1"/>
              </p:cNvSpPr>
              <p:nvPr userDrawn="1"/>
            </p:nvSpPr>
            <p:spPr bwMode="auto">
              <a:xfrm>
                <a:off x="1610" y="2659"/>
                <a:ext cx="771" cy="218"/>
              </a:xfrm>
              <a:prstGeom prst="rect">
                <a:avLst/>
              </a:prstGeom>
              <a:solidFill>
                <a:schemeClr val="accent1"/>
              </a:solidFill>
              <a:ln w="9525">
                <a:solidFill>
                  <a:schemeClr val="hlink"/>
                </a:solidFill>
                <a:miter lim="800000"/>
                <a:headEnd/>
                <a:tailEnd/>
              </a:ln>
            </p:spPr>
            <p:txBody>
              <a:bodyPr>
                <a:spAutoFit/>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dist" eaLnBrk="1" hangingPunct="1">
                  <a:spcBef>
                    <a:spcPct val="50000"/>
                  </a:spcBef>
                  <a:defRPr/>
                </a:pPr>
                <a:r>
                  <a:rPr lang="ja-JP" altLang="en-US" sz="1600"/>
                  <a:t>提出日付：</a:t>
                </a:r>
              </a:p>
            </p:txBody>
          </p:sp>
          <p:sp>
            <p:nvSpPr>
              <p:cNvPr id="14" name="Line 10"/>
              <p:cNvSpPr>
                <a:spLocks noChangeShapeType="1"/>
              </p:cNvSpPr>
              <p:nvPr userDrawn="1"/>
            </p:nvSpPr>
            <p:spPr bwMode="auto">
              <a:xfrm>
                <a:off x="1610" y="2896"/>
                <a:ext cx="3130" cy="0"/>
              </a:xfrm>
              <a:prstGeom prst="line">
                <a:avLst/>
              </a:prstGeom>
              <a:noFill/>
              <a:ln w="9525">
                <a:solidFill>
                  <a:schemeClr val="hlink"/>
                </a:solidFill>
                <a:round/>
                <a:headEnd/>
                <a:tailEnd/>
              </a:ln>
              <a:extLst>
                <a:ext uri="{909E8E84-426E-40DD-AFC4-6F175D3DCCD1}">
                  <a14:hiddenFill xmlns:a14="http://schemas.microsoft.com/office/drawing/2010/main">
                    <a:noFill/>
                  </a14:hiddenFill>
                </a:ext>
              </a:extLst>
            </p:spPr>
            <p:txBody>
              <a:bodyPr/>
              <a:lstStyle/>
              <a:p>
                <a:endParaRPr lang="ja-JP" altLang="en-US"/>
              </a:p>
            </p:txBody>
          </p:sp>
        </p:grpSp>
        <p:grpSp>
          <p:nvGrpSpPr>
            <p:cNvPr id="7" name="Group 11"/>
            <p:cNvGrpSpPr>
              <a:grpSpLocks/>
            </p:cNvGrpSpPr>
            <p:nvPr userDrawn="1"/>
          </p:nvGrpSpPr>
          <p:grpSpPr bwMode="auto">
            <a:xfrm>
              <a:off x="1610" y="3475"/>
              <a:ext cx="3130" cy="237"/>
              <a:chOff x="1610" y="3475"/>
              <a:chExt cx="3130" cy="237"/>
            </a:xfrm>
          </p:grpSpPr>
          <p:sp>
            <p:nvSpPr>
              <p:cNvPr id="11" name="Text Box 12"/>
              <p:cNvSpPr txBox="1">
                <a:spLocks noChangeArrowheads="1"/>
              </p:cNvSpPr>
              <p:nvPr userDrawn="1"/>
            </p:nvSpPr>
            <p:spPr bwMode="auto">
              <a:xfrm>
                <a:off x="1610" y="3475"/>
                <a:ext cx="771" cy="218"/>
              </a:xfrm>
              <a:prstGeom prst="rect">
                <a:avLst/>
              </a:prstGeom>
              <a:solidFill>
                <a:schemeClr val="accent1"/>
              </a:solidFill>
              <a:ln w="9525">
                <a:solidFill>
                  <a:schemeClr val="hlink"/>
                </a:solidFill>
                <a:miter lim="800000"/>
                <a:headEnd/>
                <a:tailEnd/>
              </a:ln>
            </p:spPr>
            <p:txBody>
              <a:bodyPr>
                <a:spAutoFit/>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dist" eaLnBrk="1" hangingPunct="1">
                  <a:spcBef>
                    <a:spcPct val="50000"/>
                  </a:spcBef>
                  <a:defRPr/>
                </a:pPr>
                <a:r>
                  <a:rPr lang="ja-JP" altLang="en-US" sz="1600"/>
                  <a:t>　班：</a:t>
                </a:r>
              </a:p>
            </p:txBody>
          </p:sp>
          <p:sp>
            <p:nvSpPr>
              <p:cNvPr id="12" name="Line 13"/>
              <p:cNvSpPr>
                <a:spLocks noChangeShapeType="1"/>
              </p:cNvSpPr>
              <p:nvPr userDrawn="1"/>
            </p:nvSpPr>
            <p:spPr bwMode="auto">
              <a:xfrm>
                <a:off x="1610" y="3712"/>
                <a:ext cx="3130" cy="0"/>
              </a:xfrm>
              <a:prstGeom prst="line">
                <a:avLst/>
              </a:prstGeom>
              <a:noFill/>
              <a:ln w="9525">
                <a:solidFill>
                  <a:schemeClr val="hlink"/>
                </a:solidFill>
                <a:round/>
                <a:headEnd/>
                <a:tailEnd/>
              </a:ln>
              <a:extLst>
                <a:ext uri="{909E8E84-426E-40DD-AFC4-6F175D3DCCD1}">
                  <a14:hiddenFill xmlns:a14="http://schemas.microsoft.com/office/drawing/2010/main">
                    <a:noFill/>
                  </a14:hiddenFill>
                </a:ext>
              </a:extLst>
            </p:spPr>
            <p:txBody>
              <a:bodyPr/>
              <a:lstStyle/>
              <a:p>
                <a:endParaRPr lang="ja-JP" altLang="en-US"/>
              </a:p>
            </p:txBody>
          </p:sp>
        </p:grpSp>
        <p:grpSp>
          <p:nvGrpSpPr>
            <p:cNvPr id="8" name="Group 14"/>
            <p:cNvGrpSpPr>
              <a:grpSpLocks/>
            </p:cNvGrpSpPr>
            <p:nvPr userDrawn="1"/>
          </p:nvGrpSpPr>
          <p:grpSpPr bwMode="auto">
            <a:xfrm>
              <a:off x="1610" y="3203"/>
              <a:ext cx="3130" cy="237"/>
              <a:chOff x="1610" y="3203"/>
              <a:chExt cx="3130" cy="237"/>
            </a:xfrm>
          </p:grpSpPr>
          <p:sp>
            <p:nvSpPr>
              <p:cNvPr id="9" name="Text Box 15"/>
              <p:cNvSpPr txBox="1">
                <a:spLocks noChangeArrowheads="1"/>
              </p:cNvSpPr>
              <p:nvPr userDrawn="1"/>
            </p:nvSpPr>
            <p:spPr bwMode="auto">
              <a:xfrm>
                <a:off x="1610" y="3203"/>
                <a:ext cx="771" cy="218"/>
              </a:xfrm>
              <a:prstGeom prst="rect">
                <a:avLst/>
              </a:prstGeom>
              <a:solidFill>
                <a:schemeClr val="accent1"/>
              </a:solidFill>
              <a:ln w="9525">
                <a:solidFill>
                  <a:schemeClr val="hlink"/>
                </a:solidFill>
                <a:miter lim="800000"/>
                <a:headEnd/>
                <a:tailEnd/>
              </a:ln>
            </p:spPr>
            <p:txBody>
              <a:bodyPr>
                <a:spAutoFit/>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dist" eaLnBrk="1" hangingPunct="1">
                  <a:spcBef>
                    <a:spcPct val="50000"/>
                  </a:spcBef>
                  <a:defRPr/>
                </a:pPr>
                <a:r>
                  <a:rPr lang="ja-JP" altLang="en-US" sz="1600"/>
                  <a:t>氏名：</a:t>
                </a:r>
              </a:p>
            </p:txBody>
          </p:sp>
          <p:sp>
            <p:nvSpPr>
              <p:cNvPr id="10" name="Line 16"/>
              <p:cNvSpPr>
                <a:spLocks noChangeShapeType="1"/>
              </p:cNvSpPr>
              <p:nvPr userDrawn="1"/>
            </p:nvSpPr>
            <p:spPr bwMode="auto">
              <a:xfrm>
                <a:off x="1610" y="3440"/>
                <a:ext cx="3130" cy="0"/>
              </a:xfrm>
              <a:prstGeom prst="line">
                <a:avLst/>
              </a:prstGeom>
              <a:noFill/>
              <a:ln w="9525">
                <a:solidFill>
                  <a:schemeClr val="hlink"/>
                </a:solidFill>
                <a:round/>
                <a:headEnd/>
                <a:tailEnd/>
              </a:ln>
              <a:extLst>
                <a:ext uri="{909E8E84-426E-40DD-AFC4-6F175D3DCCD1}">
                  <a14:hiddenFill xmlns:a14="http://schemas.microsoft.com/office/drawing/2010/main">
                    <a:noFill/>
                  </a14:hiddenFill>
                </a:ext>
              </a:extLst>
            </p:spPr>
            <p:txBody>
              <a:bodyPr/>
              <a:lstStyle/>
              <a:p>
                <a:endParaRPr lang="ja-JP" altLang="en-US"/>
              </a:p>
            </p:txBody>
          </p:sp>
        </p:grpSp>
      </p:grpSp>
      <p:sp>
        <p:nvSpPr>
          <p:cNvPr id="18" name="Rectangle 19"/>
          <p:cNvSpPr>
            <a:spLocks noChangeArrowheads="1"/>
          </p:cNvSpPr>
          <p:nvPr userDrawn="1"/>
        </p:nvSpPr>
        <p:spPr bwMode="auto">
          <a:xfrm>
            <a:off x="7524750" y="0"/>
            <a:ext cx="863600" cy="188913"/>
          </a:xfrm>
          <a:prstGeom prst="rect">
            <a:avLst/>
          </a:prstGeom>
          <a:solidFill>
            <a:srgbClr val="CC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ctr" eaLnBrk="1" hangingPunct="1">
              <a:defRPr/>
            </a:pPr>
            <a:r>
              <a:rPr lang="en-US" altLang="ja-JP" sz="1400" u="sng" dirty="0">
                <a:latin typeface="HGS創英角ｺﾞｼｯｸUB" pitchFamily="50" charset="-128"/>
                <a:ea typeface="HGS創英角ｺﾞｼｯｸUB" pitchFamily="50" charset="-128"/>
              </a:rPr>
              <a:t>2020</a:t>
            </a:r>
            <a:r>
              <a:rPr lang="ja-JP" altLang="en-US" sz="1400" u="sng" dirty="0">
                <a:latin typeface="HGS創英角ｺﾞｼｯｸUB" pitchFamily="50" charset="-128"/>
                <a:ea typeface="HGS創英角ｺﾞｼｯｸUB" pitchFamily="50" charset="-128"/>
              </a:rPr>
              <a:t>年度</a:t>
            </a:r>
            <a:endParaRPr lang="ja-JP" altLang="en-US" dirty="0">
              <a:ea typeface="ＭＳ Ｐゴシック" pitchFamily="50" charset="-128"/>
            </a:endParaRPr>
          </a:p>
        </p:txBody>
      </p:sp>
      <p:sp>
        <p:nvSpPr>
          <p:cNvPr id="39954" name="Rectangle 18"/>
          <p:cNvSpPr>
            <a:spLocks noGrp="1" noChangeArrowheads="1"/>
          </p:cNvSpPr>
          <p:nvPr>
            <p:ph type="ctrTitle"/>
          </p:nvPr>
        </p:nvSpPr>
        <p:spPr>
          <a:xfrm>
            <a:off x="809625" y="844550"/>
            <a:ext cx="7623175" cy="1289050"/>
          </a:xfrm>
        </p:spPr>
        <p:txBody>
          <a:bodyPr/>
          <a:lstStyle>
            <a:lvl1pPr>
              <a:defRPr sz="3400"/>
            </a:lvl1pPr>
          </a:lstStyle>
          <a:p>
            <a:endParaRPr lang="ja-JP" altLang="ja-JP" dirty="0"/>
          </a:p>
        </p:txBody>
      </p:sp>
      <p:sp>
        <p:nvSpPr>
          <p:cNvPr id="19" name="Rectangle 3"/>
          <p:cNvSpPr>
            <a:spLocks noGrp="1" noChangeArrowheads="1"/>
          </p:cNvSpPr>
          <p:nvPr>
            <p:ph type="sldNum" sz="quarter" idx="10"/>
          </p:nvPr>
        </p:nvSpPr>
        <p:spPr/>
        <p:txBody>
          <a:bodyPr/>
          <a:lstStyle>
            <a:lvl1pPr>
              <a:defRPr/>
            </a:lvl1pPr>
          </a:lstStyle>
          <a:p>
            <a:pPr>
              <a:defRPr/>
            </a:pPr>
            <a:fld id="{3BD65781-13E9-4438-B316-FA2E9208D769}" type="slidenum">
              <a:rPr lang="en-US" altLang="ja-JP"/>
              <a:pPr>
                <a:defRPr/>
              </a:pPr>
              <a:t>‹#›</a:t>
            </a:fld>
            <a:endParaRPr lang="en-US" altLang="ja-JP"/>
          </a:p>
        </p:txBody>
      </p:sp>
    </p:spTree>
    <p:extLst>
      <p:ext uri="{BB962C8B-B14F-4D97-AF65-F5344CB8AC3E}">
        <p14:creationId xmlns:p14="http://schemas.microsoft.com/office/powerpoint/2010/main" val="498997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縦書きテキスト プレースホルダ 2"/>
          <p:cNvSpPr>
            <a:spLocks noGrp="1"/>
          </p:cNvSpPr>
          <p:nvPr>
            <p:ph type="body" orient="vert" idx="1"/>
          </p:nvPr>
        </p:nvSpPr>
        <p:spPr>
          <a:xfrm>
            <a:off x="457200" y="1600200"/>
            <a:ext cx="8229600" cy="4525963"/>
          </a:xfrm>
          <a:prstGeom prst="rect">
            <a:avLst/>
          </a:prstGeom>
        </p:spPr>
        <p:txBody>
          <a:bodyPr vert="eaVert"/>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3"/>
          <p:cNvSpPr>
            <a:spLocks noGrp="1" noChangeArrowheads="1"/>
          </p:cNvSpPr>
          <p:nvPr>
            <p:ph type="sldNum" sz="quarter" idx="10"/>
          </p:nvPr>
        </p:nvSpPr>
        <p:spPr>
          <a:ln/>
        </p:spPr>
        <p:txBody>
          <a:bodyPr/>
          <a:lstStyle>
            <a:lvl1pPr>
              <a:defRPr/>
            </a:lvl1pPr>
          </a:lstStyle>
          <a:p>
            <a:pPr>
              <a:defRPr/>
            </a:pPr>
            <a:fld id="{13B9C004-8735-45BD-8FCB-3470B3BA08DB}" type="slidenum">
              <a:rPr lang="en-US" altLang="ja-JP"/>
              <a:pPr>
                <a:defRPr/>
              </a:pPr>
              <a:t>‹#›</a:t>
            </a:fld>
            <a:endParaRPr lang="en-US" altLang="ja-JP"/>
          </a:p>
        </p:txBody>
      </p:sp>
    </p:spTree>
    <p:extLst>
      <p:ext uri="{BB962C8B-B14F-4D97-AF65-F5344CB8AC3E}">
        <p14:creationId xmlns:p14="http://schemas.microsoft.com/office/powerpoint/2010/main" val="2488980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573838" y="219075"/>
            <a:ext cx="2112962" cy="5907088"/>
          </a:xfrm>
        </p:spPr>
        <p:txBody>
          <a:bodyPr vert="eaVert"/>
          <a:lstStyle/>
          <a:p>
            <a:r>
              <a:rPr lang="ja-JP" altLang="en-US"/>
              <a:t>マスタ タイトルの書式設定</a:t>
            </a:r>
          </a:p>
        </p:txBody>
      </p:sp>
      <p:sp>
        <p:nvSpPr>
          <p:cNvPr id="3" name="縦書きテキスト プレースホルダ 2"/>
          <p:cNvSpPr>
            <a:spLocks noGrp="1"/>
          </p:cNvSpPr>
          <p:nvPr>
            <p:ph type="body" orient="vert" idx="1"/>
          </p:nvPr>
        </p:nvSpPr>
        <p:spPr>
          <a:xfrm>
            <a:off x="234950" y="219075"/>
            <a:ext cx="6186488" cy="5907088"/>
          </a:xfrm>
          <a:prstGeom prst="rect">
            <a:avLst/>
          </a:prstGeom>
        </p:spPr>
        <p:txBody>
          <a:bodyPr vert="eaVert"/>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3"/>
          <p:cNvSpPr>
            <a:spLocks noGrp="1" noChangeArrowheads="1"/>
          </p:cNvSpPr>
          <p:nvPr>
            <p:ph type="sldNum" sz="quarter" idx="10"/>
          </p:nvPr>
        </p:nvSpPr>
        <p:spPr>
          <a:ln/>
        </p:spPr>
        <p:txBody>
          <a:bodyPr/>
          <a:lstStyle>
            <a:lvl1pPr>
              <a:defRPr/>
            </a:lvl1pPr>
          </a:lstStyle>
          <a:p>
            <a:pPr>
              <a:defRPr/>
            </a:pPr>
            <a:fld id="{F50104BB-E4F8-4682-A8B4-448BF94787D4}" type="slidenum">
              <a:rPr lang="en-US" altLang="ja-JP"/>
              <a:pPr>
                <a:defRPr/>
              </a:pPr>
              <a:t>‹#›</a:t>
            </a:fld>
            <a:endParaRPr lang="en-US" altLang="ja-JP"/>
          </a:p>
        </p:txBody>
      </p:sp>
    </p:spTree>
    <p:extLst>
      <p:ext uri="{BB962C8B-B14F-4D97-AF65-F5344CB8AC3E}">
        <p14:creationId xmlns:p14="http://schemas.microsoft.com/office/powerpoint/2010/main" val="430672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3" name="コンテンツ プレースホルダ 2"/>
          <p:cNvSpPr>
            <a:spLocks noGrp="1"/>
          </p:cNvSpPr>
          <p:nvPr>
            <p:ph idx="1"/>
          </p:nvPr>
        </p:nvSpPr>
        <p:spPr>
          <a:xfrm>
            <a:off x="457200" y="1052736"/>
            <a:ext cx="8229600" cy="5073427"/>
          </a:xfrm>
          <a:prstGeom prst="rect">
            <a:avLst/>
          </a:prstGeom>
        </p:spPr>
        <p:txBody>
          <a:bodyPr/>
          <a:lstStyle/>
          <a:p>
            <a:pPr lvl="0"/>
            <a:r>
              <a:rPr lang="ja-JP" altLang="en-US" dirty="0"/>
              <a:t>マスタ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p>
        </p:txBody>
      </p:sp>
      <p:sp>
        <p:nvSpPr>
          <p:cNvPr id="4" name="Rectangle 3"/>
          <p:cNvSpPr>
            <a:spLocks noGrp="1" noChangeArrowheads="1"/>
          </p:cNvSpPr>
          <p:nvPr>
            <p:ph type="sldNum" sz="quarter" idx="10"/>
          </p:nvPr>
        </p:nvSpPr>
        <p:spPr>
          <a:ln/>
        </p:spPr>
        <p:txBody>
          <a:bodyPr/>
          <a:lstStyle>
            <a:lvl1pPr>
              <a:defRPr/>
            </a:lvl1pPr>
          </a:lstStyle>
          <a:p>
            <a:pPr>
              <a:defRPr/>
            </a:pPr>
            <a:fld id="{B2509313-AAEA-4ACD-B8AE-D2FE66757740}" type="slidenum">
              <a:rPr lang="en-US" altLang="ja-JP"/>
              <a:pPr>
                <a:defRPr/>
              </a:pPr>
              <a:t>‹#›</a:t>
            </a:fld>
            <a:endParaRPr lang="en-US" altLang="ja-JP"/>
          </a:p>
        </p:txBody>
      </p:sp>
      <p:sp>
        <p:nvSpPr>
          <p:cNvPr id="7" name="タイトル 6"/>
          <p:cNvSpPr>
            <a:spLocks noGrp="1"/>
          </p:cNvSpPr>
          <p:nvPr>
            <p:ph type="title"/>
          </p:nvPr>
        </p:nvSpPr>
        <p:spPr>
          <a:xfrm>
            <a:off x="323528" y="188640"/>
            <a:ext cx="7200800" cy="634082"/>
          </a:xfrm>
          <a:prstGeom prst="rect">
            <a:avLst/>
          </a:prstGeom>
        </p:spPr>
        <p:txBody>
          <a:bodyPr/>
          <a:lstStyle/>
          <a:p>
            <a:r>
              <a:rPr kumimoji="1" lang="ja-JP" altLang="en-US"/>
              <a:t>マスター タイトルの書式設定</a:t>
            </a:r>
          </a:p>
        </p:txBody>
      </p:sp>
    </p:spTree>
    <p:extLst>
      <p:ext uri="{BB962C8B-B14F-4D97-AF65-F5344CB8AC3E}">
        <p14:creationId xmlns:p14="http://schemas.microsoft.com/office/powerpoint/2010/main" val="12261209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lstStyle>
            <a:lvl1pPr algn="l">
              <a:defRPr sz="4000" b="1" cap="all"/>
            </a:lvl1pPr>
          </a:lstStyle>
          <a:p>
            <a:r>
              <a:rPr lang="ja-JP" altLang="en-US"/>
              <a:t>マスタ タイトルの書式設定</a:t>
            </a:r>
          </a:p>
        </p:txBody>
      </p:sp>
      <p:sp>
        <p:nvSpPr>
          <p:cNvPr id="3" name="テキスト プレースホルダ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ja-JP" altLang="en-US"/>
              <a:t>マスタ テキストの書式設定</a:t>
            </a:r>
          </a:p>
        </p:txBody>
      </p:sp>
      <p:sp>
        <p:nvSpPr>
          <p:cNvPr id="4" name="Rectangle 3"/>
          <p:cNvSpPr>
            <a:spLocks noGrp="1" noChangeArrowheads="1"/>
          </p:cNvSpPr>
          <p:nvPr>
            <p:ph type="sldNum" sz="quarter" idx="10"/>
          </p:nvPr>
        </p:nvSpPr>
        <p:spPr>
          <a:ln/>
        </p:spPr>
        <p:txBody>
          <a:bodyPr/>
          <a:lstStyle>
            <a:lvl1pPr>
              <a:defRPr/>
            </a:lvl1pPr>
          </a:lstStyle>
          <a:p>
            <a:pPr>
              <a:defRPr/>
            </a:pPr>
            <a:fld id="{38A52C7E-8F8D-4394-B544-1CABAF366C7E}" type="slidenum">
              <a:rPr lang="en-US" altLang="ja-JP"/>
              <a:pPr>
                <a:defRPr/>
              </a:pPr>
              <a:t>‹#›</a:t>
            </a:fld>
            <a:endParaRPr lang="en-US" altLang="ja-JP"/>
          </a:p>
        </p:txBody>
      </p:sp>
    </p:spTree>
    <p:extLst>
      <p:ext uri="{BB962C8B-B14F-4D97-AF65-F5344CB8AC3E}">
        <p14:creationId xmlns:p14="http://schemas.microsoft.com/office/powerpoint/2010/main" val="2161786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コンテンツ プレースホルダ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Rectangle 3"/>
          <p:cNvSpPr>
            <a:spLocks noGrp="1" noChangeArrowheads="1"/>
          </p:cNvSpPr>
          <p:nvPr>
            <p:ph type="sldNum" sz="quarter" idx="10"/>
          </p:nvPr>
        </p:nvSpPr>
        <p:spPr>
          <a:ln/>
        </p:spPr>
        <p:txBody>
          <a:bodyPr/>
          <a:lstStyle>
            <a:lvl1pPr>
              <a:defRPr/>
            </a:lvl1pPr>
          </a:lstStyle>
          <a:p>
            <a:pPr>
              <a:defRPr/>
            </a:pPr>
            <a:fld id="{64C31C01-95A3-4A79-BC24-C42FD30347E1}" type="slidenum">
              <a:rPr lang="en-US" altLang="ja-JP"/>
              <a:pPr>
                <a:defRPr/>
              </a:pPr>
              <a:t>‹#›</a:t>
            </a:fld>
            <a:endParaRPr lang="en-US" altLang="ja-JP"/>
          </a:p>
        </p:txBody>
      </p:sp>
    </p:spTree>
    <p:extLst>
      <p:ext uri="{BB962C8B-B14F-4D97-AF65-F5344CB8AC3E}">
        <p14:creationId xmlns:p14="http://schemas.microsoft.com/office/powerpoint/2010/main" val="8897139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p:spPr>
        <p:txBody>
          <a:bodyPr/>
          <a:lstStyle>
            <a:lvl1pPr>
              <a:defRPr/>
            </a:lvl1pPr>
          </a:lstStyle>
          <a:p>
            <a:r>
              <a:rPr lang="ja-JP" altLang="en-US"/>
              <a:t>マスタ タイトルの書式設定</a:t>
            </a:r>
          </a:p>
        </p:txBody>
      </p:sp>
      <p:sp>
        <p:nvSpPr>
          <p:cNvPr id="3" name="テキスト プレースホルダ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 テキストの書式設定</a:t>
            </a:r>
          </a:p>
        </p:txBody>
      </p:sp>
      <p:sp>
        <p:nvSpPr>
          <p:cNvPr id="4" name="コンテンツ プレースホルダ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 テキストの書式設定</a:t>
            </a:r>
          </a:p>
        </p:txBody>
      </p:sp>
      <p:sp>
        <p:nvSpPr>
          <p:cNvPr id="6" name="コンテンツ プレースホルダ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Rectangle 3"/>
          <p:cNvSpPr>
            <a:spLocks noGrp="1" noChangeArrowheads="1"/>
          </p:cNvSpPr>
          <p:nvPr>
            <p:ph type="sldNum" sz="quarter" idx="10"/>
          </p:nvPr>
        </p:nvSpPr>
        <p:spPr>
          <a:ln/>
        </p:spPr>
        <p:txBody>
          <a:bodyPr/>
          <a:lstStyle>
            <a:lvl1pPr>
              <a:defRPr/>
            </a:lvl1pPr>
          </a:lstStyle>
          <a:p>
            <a:pPr>
              <a:defRPr/>
            </a:pPr>
            <a:fld id="{864DD4F1-F024-4973-A334-37448A039B2C}" type="slidenum">
              <a:rPr lang="en-US" altLang="ja-JP"/>
              <a:pPr>
                <a:defRPr/>
              </a:pPr>
              <a:t>‹#›</a:t>
            </a:fld>
            <a:endParaRPr lang="en-US" altLang="ja-JP"/>
          </a:p>
        </p:txBody>
      </p:sp>
    </p:spTree>
    <p:extLst>
      <p:ext uri="{BB962C8B-B14F-4D97-AF65-F5344CB8AC3E}">
        <p14:creationId xmlns:p14="http://schemas.microsoft.com/office/powerpoint/2010/main" val="2030969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Rectangle 3"/>
          <p:cNvSpPr>
            <a:spLocks noGrp="1" noChangeArrowheads="1"/>
          </p:cNvSpPr>
          <p:nvPr>
            <p:ph type="sldNum" sz="quarter" idx="10"/>
          </p:nvPr>
        </p:nvSpPr>
        <p:spPr>
          <a:ln/>
        </p:spPr>
        <p:txBody>
          <a:bodyPr/>
          <a:lstStyle>
            <a:lvl1pPr>
              <a:defRPr/>
            </a:lvl1pPr>
          </a:lstStyle>
          <a:p>
            <a:pPr>
              <a:defRPr/>
            </a:pPr>
            <a:fld id="{2FDB9741-F6E5-4DAD-8E7C-8B0746284828}" type="slidenum">
              <a:rPr lang="en-US" altLang="ja-JP"/>
              <a:pPr>
                <a:defRPr/>
              </a:pPr>
              <a:t>‹#›</a:t>
            </a:fld>
            <a:endParaRPr lang="en-US" altLang="ja-JP"/>
          </a:p>
        </p:txBody>
      </p:sp>
    </p:spTree>
    <p:extLst>
      <p:ext uri="{BB962C8B-B14F-4D97-AF65-F5344CB8AC3E}">
        <p14:creationId xmlns:p14="http://schemas.microsoft.com/office/powerpoint/2010/main" val="2255873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Rectangle 3"/>
          <p:cNvSpPr>
            <a:spLocks noGrp="1" noChangeArrowheads="1"/>
          </p:cNvSpPr>
          <p:nvPr>
            <p:ph type="sldNum" sz="quarter" idx="10"/>
          </p:nvPr>
        </p:nvSpPr>
        <p:spPr>
          <a:ln/>
        </p:spPr>
        <p:txBody>
          <a:bodyPr/>
          <a:lstStyle>
            <a:lvl1pPr>
              <a:defRPr/>
            </a:lvl1pPr>
          </a:lstStyle>
          <a:p>
            <a:pPr>
              <a:defRPr/>
            </a:pPr>
            <a:fld id="{A7534DF3-7E43-4F09-A02F-9FEE8C390D8A}" type="slidenum">
              <a:rPr lang="en-US" altLang="ja-JP"/>
              <a:pPr>
                <a:defRPr/>
              </a:pPr>
              <a:t>‹#›</a:t>
            </a:fld>
            <a:endParaRPr lang="en-US" altLang="ja-JP"/>
          </a:p>
        </p:txBody>
      </p:sp>
    </p:spTree>
    <p:extLst>
      <p:ext uri="{BB962C8B-B14F-4D97-AF65-F5344CB8AC3E}">
        <p14:creationId xmlns:p14="http://schemas.microsoft.com/office/powerpoint/2010/main" val="527378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lang="ja-JP" altLang="en-US"/>
              <a:t>マスタ タイトルの書式設定</a:t>
            </a:r>
          </a:p>
        </p:txBody>
      </p:sp>
      <p:sp>
        <p:nvSpPr>
          <p:cNvPr id="3" name="コンテンツ プレースホルダ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 テキストの書式設定</a:t>
            </a:r>
          </a:p>
        </p:txBody>
      </p:sp>
      <p:sp>
        <p:nvSpPr>
          <p:cNvPr id="5" name="Rectangle 3"/>
          <p:cNvSpPr>
            <a:spLocks noGrp="1" noChangeArrowheads="1"/>
          </p:cNvSpPr>
          <p:nvPr>
            <p:ph type="sldNum" sz="quarter" idx="10"/>
          </p:nvPr>
        </p:nvSpPr>
        <p:spPr>
          <a:ln/>
        </p:spPr>
        <p:txBody>
          <a:bodyPr/>
          <a:lstStyle>
            <a:lvl1pPr>
              <a:defRPr/>
            </a:lvl1pPr>
          </a:lstStyle>
          <a:p>
            <a:pPr>
              <a:defRPr/>
            </a:pPr>
            <a:fld id="{580C0BA5-8199-4210-8333-74E7818E95D2}" type="slidenum">
              <a:rPr lang="en-US" altLang="ja-JP"/>
              <a:pPr>
                <a:defRPr/>
              </a:pPr>
              <a:t>‹#›</a:t>
            </a:fld>
            <a:endParaRPr lang="en-US" altLang="ja-JP"/>
          </a:p>
        </p:txBody>
      </p:sp>
    </p:spTree>
    <p:extLst>
      <p:ext uri="{BB962C8B-B14F-4D97-AF65-F5344CB8AC3E}">
        <p14:creationId xmlns:p14="http://schemas.microsoft.com/office/powerpoint/2010/main" val="1243000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lang="ja-JP" altLang="en-US"/>
              <a:t>マスタ タイトルの書式設定</a:t>
            </a:r>
          </a:p>
        </p:txBody>
      </p:sp>
      <p:sp>
        <p:nvSpPr>
          <p:cNvPr id="3" name="図プレースホルダ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ja-JP" altLang="en-US" noProof="0"/>
          </a:p>
        </p:txBody>
      </p:sp>
      <p:sp>
        <p:nvSpPr>
          <p:cNvPr id="4" name="テキスト プレースホルダ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 テキストの書式設定</a:t>
            </a:r>
          </a:p>
        </p:txBody>
      </p:sp>
      <p:sp>
        <p:nvSpPr>
          <p:cNvPr id="5" name="Rectangle 3"/>
          <p:cNvSpPr>
            <a:spLocks noGrp="1" noChangeArrowheads="1"/>
          </p:cNvSpPr>
          <p:nvPr>
            <p:ph type="sldNum" sz="quarter" idx="10"/>
          </p:nvPr>
        </p:nvSpPr>
        <p:spPr>
          <a:ln/>
        </p:spPr>
        <p:txBody>
          <a:bodyPr/>
          <a:lstStyle>
            <a:lvl1pPr>
              <a:defRPr/>
            </a:lvl1pPr>
          </a:lstStyle>
          <a:p>
            <a:pPr>
              <a:defRPr/>
            </a:pPr>
            <a:fld id="{9637D499-952C-446A-AD6C-5D53DBCDE347}" type="slidenum">
              <a:rPr lang="en-US" altLang="ja-JP"/>
              <a:pPr>
                <a:defRPr/>
              </a:pPr>
              <a:t>‹#›</a:t>
            </a:fld>
            <a:endParaRPr lang="en-US" altLang="ja-JP"/>
          </a:p>
        </p:txBody>
      </p:sp>
    </p:spTree>
    <p:extLst>
      <p:ext uri="{BB962C8B-B14F-4D97-AF65-F5344CB8AC3E}">
        <p14:creationId xmlns:p14="http://schemas.microsoft.com/office/powerpoint/2010/main" val="736116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8915" name="Rectangle 3"/>
          <p:cNvSpPr>
            <a:spLocks noGrp="1" noChangeArrowheads="1"/>
          </p:cNvSpPr>
          <p:nvPr>
            <p:ph type="sldNum" sz="quarter" idx="4"/>
          </p:nvPr>
        </p:nvSpPr>
        <p:spPr bwMode="auto">
          <a:xfrm>
            <a:off x="8367713" y="77788"/>
            <a:ext cx="747712" cy="25082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kumimoji="0" sz="1200">
                <a:latin typeface="+mj-lt"/>
              </a:defRPr>
            </a:lvl1pPr>
          </a:lstStyle>
          <a:p>
            <a:pPr>
              <a:defRPr/>
            </a:pPr>
            <a:fld id="{862C66E3-EA90-451A-B24F-936D66B8A728}" type="slidenum">
              <a:rPr lang="en-US" altLang="ja-JP"/>
              <a:pPr>
                <a:defRPr/>
              </a:pPr>
              <a:t>‹#›</a:t>
            </a:fld>
            <a:endParaRPr lang="en-US" altLang="ja-JP"/>
          </a:p>
        </p:txBody>
      </p:sp>
      <p:sp>
        <p:nvSpPr>
          <p:cNvPr id="1027" name="Freeform 4"/>
          <p:cNvSpPr>
            <a:spLocks noChangeArrowheads="1"/>
          </p:cNvSpPr>
          <p:nvPr/>
        </p:nvSpPr>
        <p:spPr bwMode="auto">
          <a:xfrm>
            <a:off x="188913" y="57150"/>
            <a:ext cx="8775700" cy="241300"/>
          </a:xfrm>
          <a:custGeom>
            <a:avLst/>
            <a:gdLst>
              <a:gd name="T0" fmla="*/ 0 w 1000"/>
              <a:gd name="T1" fmla="*/ 2147483647 h 1000"/>
              <a:gd name="T2" fmla="*/ 0 w 1000"/>
              <a:gd name="T3" fmla="*/ 0 h 1000"/>
              <a:gd name="T4" fmla="*/ 2147483647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38100" cap="flat" cmpd="sng">
            <a:solidFill>
              <a:srgbClr val="CC0099"/>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ja-JP" altLang="en-US"/>
          </a:p>
        </p:txBody>
      </p:sp>
      <p:sp>
        <p:nvSpPr>
          <p:cNvPr id="1028" name="Rectangle 5"/>
          <p:cNvSpPr>
            <a:spLocks noChangeArrowheads="1"/>
          </p:cNvSpPr>
          <p:nvPr userDrawn="1"/>
        </p:nvSpPr>
        <p:spPr bwMode="auto">
          <a:xfrm>
            <a:off x="7524750" y="0"/>
            <a:ext cx="863600" cy="188913"/>
          </a:xfrm>
          <a:prstGeom prst="rect">
            <a:avLst/>
          </a:prstGeom>
          <a:solidFill>
            <a:srgbClr val="CC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ctr" eaLnBrk="1" hangingPunct="1">
              <a:defRPr/>
            </a:pPr>
            <a:r>
              <a:rPr lang="en-US" altLang="ja-JP" sz="1400" u="sng" dirty="0">
                <a:latin typeface="HGS創英角ｺﾞｼｯｸUB" pitchFamily="50" charset="-128"/>
                <a:ea typeface="HGS創英角ｺﾞｼｯｸUB" pitchFamily="50" charset="-128"/>
              </a:rPr>
              <a:t>2020</a:t>
            </a:r>
            <a:r>
              <a:rPr lang="ja-JP" altLang="en-US" sz="1400" u="sng" dirty="0">
                <a:latin typeface="HGS創英角ｺﾞｼｯｸUB" pitchFamily="50" charset="-128"/>
                <a:ea typeface="HGS創英角ｺﾞｼｯｸUB" pitchFamily="50" charset="-128"/>
              </a:rPr>
              <a:t>年度</a:t>
            </a:r>
            <a:endParaRPr lang="ja-JP" altLang="en-US" dirty="0">
              <a:ea typeface="ＭＳ Ｐゴシック" pitchFamily="50" charset="-128"/>
            </a:endParaRPr>
          </a:p>
        </p:txBody>
      </p:sp>
    </p:spTree>
  </p:cSld>
  <p:clrMap bg1="lt1" tx1="dk1" bg2="lt2" tx2="dk2" accent1="accent1" accent2="accent2" accent3="accent3" accent4="accent4" accent5="accent5" accent6="accent6" hlink="hlink" folHlink="folHlink"/>
  <p:sldLayoutIdLst>
    <p:sldLayoutId id="2147483758"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Lst>
  <p:hf hdr="0" ftr="0" dt="0"/>
  <p:txStyles>
    <p:titleStyle>
      <a:lvl1pPr algn="l" rtl="0" eaLnBrk="0" fontAlgn="base" hangingPunct="0">
        <a:spcBef>
          <a:spcPct val="0"/>
        </a:spcBef>
        <a:spcAft>
          <a:spcPct val="0"/>
        </a:spcAft>
        <a:defRPr kumimoji="1" sz="2600">
          <a:solidFill>
            <a:schemeClr val="tx2"/>
          </a:solidFill>
          <a:latin typeface="+mj-lt"/>
          <a:ea typeface="+mj-ea"/>
          <a:cs typeface="+mj-cs"/>
        </a:defRPr>
      </a:lvl1pPr>
      <a:lvl2pPr algn="l" rtl="0" eaLnBrk="0" fontAlgn="base" hangingPunct="0">
        <a:spcBef>
          <a:spcPct val="0"/>
        </a:spcBef>
        <a:spcAft>
          <a:spcPct val="0"/>
        </a:spcAft>
        <a:defRPr kumimoji="1" sz="2600">
          <a:solidFill>
            <a:schemeClr val="tx2"/>
          </a:solidFill>
          <a:latin typeface="HGP創英角ｺﾞｼｯｸUB" pitchFamily="50" charset="-128"/>
          <a:ea typeface="HGP創英角ｺﾞｼｯｸUB" pitchFamily="50" charset="-128"/>
        </a:defRPr>
      </a:lvl2pPr>
      <a:lvl3pPr algn="l" rtl="0" eaLnBrk="0" fontAlgn="base" hangingPunct="0">
        <a:spcBef>
          <a:spcPct val="0"/>
        </a:spcBef>
        <a:spcAft>
          <a:spcPct val="0"/>
        </a:spcAft>
        <a:defRPr kumimoji="1" sz="2600">
          <a:solidFill>
            <a:schemeClr val="tx2"/>
          </a:solidFill>
          <a:latin typeface="HGP創英角ｺﾞｼｯｸUB" pitchFamily="50" charset="-128"/>
          <a:ea typeface="HGP創英角ｺﾞｼｯｸUB" pitchFamily="50" charset="-128"/>
        </a:defRPr>
      </a:lvl3pPr>
      <a:lvl4pPr algn="l" rtl="0" eaLnBrk="0" fontAlgn="base" hangingPunct="0">
        <a:spcBef>
          <a:spcPct val="0"/>
        </a:spcBef>
        <a:spcAft>
          <a:spcPct val="0"/>
        </a:spcAft>
        <a:defRPr kumimoji="1" sz="2600">
          <a:solidFill>
            <a:schemeClr val="tx2"/>
          </a:solidFill>
          <a:latin typeface="HGP創英角ｺﾞｼｯｸUB" pitchFamily="50" charset="-128"/>
          <a:ea typeface="HGP創英角ｺﾞｼｯｸUB" pitchFamily="50" charset="-128"/>
        </a:defRPr>
      </a:lvl4pPr>
      <a:lvl5pPr algn="l" rtl="0" eaLnBrk="0" fontAlgn="base" hangingPunct="0">
        <a:spcBef>
          <a:spcPct val="0"/>
        </a:spcBef>
        <a:spcAft>
          <a:spcPct val="0"/>
        </a:spcAft>
        <a:defRPr kumimoji="1" sz="2600">
          <a:solidFill>
            <a:schemeClr val="tx2"/>
          </a:solidFill>
          <a:latin typeface="HGP創英角ｺﾞｼｯｸUB" pitchFamily="50" charset="-128"/>
          <a:ea typeface="HGP創英角ｺﾞｼｯｸUB" pitchFamily="50" charset="-128"/>
        </a:defRPr>
      </a:lvl5pPr>
      <a:lvl6pPr marL="457200" algn="l" rtl="0" fontAlgn="base">
        <a:spcBef>
          <a:spcPct val="0"/>
        </a:spcBef>
        <a:spcAft>
          <a:spcPct val="0"/>
        </a:spcAft>
        <a:defRPr kumimoji="1" sz="2600">
          <a:solidFill>
            <a:schemeClr val="tx2"/>
          </a:solidFill>
          <a:latin typeface="HGP創英角ｺﾞｼｯｸUB" pitchFamily="50" charset="-128"/>
          <a:ea typeface="HGP創英角ｺﾞｼｯｸUB" pitchFamily="50" charset="-128"/>
        </a:defRPr>
      </a:lvl6pPr>
      <a:lvl7pPr marL="914400" algn="l" rtl="0" fontAlgn="base">
        <a:spcBef>
          <a:spcPct val="0"/>
        </a:spcBef>
        <a:spcAft>
          <a:spcPct val="0"/>
        </a:spcAft>
        <a:defRPr kumimoji="1" sz="2600">
          <a:solidFill>
            <a:schemeClr val="tx2"/>
          </a:solidFill>
          <a:latin typeface="HGP創英角ｺﾞｼｯｸUB" pitchFamily="50" charset="-128"/>
          <a:ea typeface="HGP創英角ｺﾞｼｯｸUB" pitchFamily="50" charset="-128"/>
        </a:defRPr>
      </a:lvl7pPr>
      <a:lvl8pPr marL="1371600" algn="l" rtl="0" fontAlgn="base">
        <a:spcBef>
          <a:spcPct val="0"/>
        </a:spcBef>
        <a:spcAft>
          <a:spcPct val="0"/>
        </a:spcAft>
        <a:defRPr kumimoji="1" sz="2600">
          <a:solidFill>
            <a:schemeClr val="tx2"/>
          </a:solidFill>
          <a:latin typeface="HGP創英角ｺﾞｼｯｸUB" pitchFamily="50" charset="-128"/>
          <a:ea typeface="HGP創英角ｺﾞｼｯｸUB" pitchFamily="50" charset="-128"/>
        </a:defRPr>
      </a:lvl8pPr>
      <a:lvl9pPr marL="1828800" algn="l" rtl="0" fontAlgn="base">
        <a:spcBef>
          <a:spcPct val="0"/>
        </a:spcBef>
        <a:spcAft>
          <a:spcPct val="0"/>
        </a:spcAft>
        <a:defRPr kumimoji="1" sz="2600">
          <a:solidFill>
            <a:schemeClr val="tx2"/>
          </a:solidFill>
          <a:latin typeface="HGP創英角ｺﾞｼｯｸUB" pitchFamily="50" charset="-128"/>
          <a:ea typeface="HGP創英角ｺﾞｼｯｸUB" pitchFamily="50" charset="-128"/>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kumimoji="1" sz="30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kumimoji="1" sz="2600">
          <a:solidFill>
            <a:schemeClr val="tx1"/>
          </a:solidFill>
          <a:latin typeface="+mn-lt"/>
          <a:ea typeface="+mn-ea"/>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kumimoji="1" sz="2200">
          <a:solidFill>
            <a:schemeClr val="tx1"/>
          </a:solidFill>
          <a:latin typeface="+mn-lt"/>
          <a:ea typeface="+mn-ea"/>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kumimoji="1" sz="2000">
          <a:solidFill>
            <a:schemeClr val="tx1"/>
          </a:solidFill>
          <a:latin typeface="+mn-lt"/>
          <a:ea typeface="+mn-ea"/>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kumimoji="1" sz="2000">
          <a:solidFill>
            <a:schemeClr val="tx1"/>
          </a:solidFill>
          <a:latin typeface="+mn-lt"/>
          <a:ea typeface="+mn-ea"/>
        </a:defRPr>
      </a:lvl5pPr>
      <a:lvl6pPr marL="2138363" indent="-339725" algn="l" rtl="0" fontAlgn="base">
        <a:spcBef>
          <a:spcPct val="20000"/>
        </a:spcBef>
        <a:spcAft>
          <a:spcPct val="0"/>
        </a:spcAft>
        <a:buClr>
          <a:schemeClr val="accent1"/>
        </a:buClr>
        <a:buSzPct val="75000"/>
        <a:buFont typeface="Wingdings" pitchFamily="2" charset="2"/>
        <a:buChar char="§"/>
        <a:defRPr kumimoji="1" sz="2000">
          <a:solidFill>
            <a:schemeClr val="tx1"/>
          </a:solidFill>
          <a:latin typeface="+mn-lt"/>
          <a:ea typeface="+mn-ea"/>
        </a:defRPr>
      </a:lvl6pPr>
      <a:lvl7pPr marL="2595563" indent="-339725" algn="l" rtl="0" fontAlgn="base">
        <a:spcBef>
          <a:spcPct val="20000"/>
        </a:spcBef>
        <a:spcAft>
          <a:spcPct val="0"/>
        </a:spcAft>
        <a:buClr>
          <a:schemeClr val="accent1"/>
        </a:buClr>
        <a:buSzPct val="75000"/>
        <a:buFont typeface="Wingdings" pitchFamily="2" charset="2"/>
        <a:buChar char="§"/>
        <a:defRPr kumimoji="1" sz="2000">
          <a:solidFill>
            <a:schemeClr val="tx1"/>
          </a:solidFill>
          <a:latin typeface="+mn-lt"/>
          <a:ea typeface="+mn-ea"/>
        </a:defRPr>
      </a:lvl7pPr>
      <a:lvl8pPr marL="3052763" indent="-339725" algn="l" rtl="0" fontAlgn="base">
        <a:spcBef>
          <a:spcPct val="20000"/>
        </a:spcBef>
        <a:spcAft>
          <a:spcPct val="0"/>
        </a:spcAft>
        <a:buClr>
          <a:schemeClr val="accent1"/>
        </a:buClr>
        <a:buSzPct val="75000"/>
        <a:buFont typeface="Wingdings" pitchFamily="2" charset="2"/>
        <a:buChar char="§"/>
        <a:defRPr kumimoji="1" sz="2000">
          <a:solidFill>
            <a:schemeClr val="tx1"/>
          </a:solidFill>
          <a:latin typeface="+mn-lt"/>
          <a:ea typeface="+mn-ea"/>
        </a:defRPr>
      </a:lvl8pPr>
      <a:lvl9pPr marL="3509963" indent="-339725" algn="l" rtl="0" fontAlgn="base">
        <a:spcBef>
          <a:spcPct val="20000"/>
        </a:spcBef>
        <a:spcAft>
          <a:spcPct val="0"/>
        </a:spcAft>
        <a:buClr>
          <a:schemeClr val="accent1"/>
        </a:buClr>
        <a:buSzPct val="75000"/>
        <a:buFont typeface="Wingdings" pitchFamily="2" charset="2"/>
        <a:buChar char="§"/>
        <a:defRPr kumimoji="1" sz="2000">
          <a:solidFill>
            <a:schemeClr val="tx1"/>
          </a:solidFill>
          <a:latin typeface="+mn-lt"/>
          <a:ea typeface="+mn-ea"/>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localhost:8080/list2"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p:cNvSpPr>
            <a:spLocks noGrp="1" noChangeArrowheads="1"/>
          </p:cNvSpPr>
          <p:nvPr>
            <p:ph type="sldNum" sz="quarter" idx="10"/>
          </p:nvPr>
        </p:nvSpPr>
        <p:spPr/>
        <p:txBody>
          <a:bodyPr/>
          <a:lstStyle/>
          <a:p>
            <a:pPr>
              <a:defRPr/>
            </a:pPr>
            <a:fld id="{773175DA-7310-4A8E-A801-511EBC0C53B2}" type="slidenum">
              <a:rPr lang="en-US" altLang="ja-JP"/>
              <a:pPr>
                <a:defRPr/>
              </a:pPr>
              <a:t>1</a:t>
            </a:fld>
            <a:endParaRPr lang="en-US" altLang="ja-JP"/>
          </a:p>
        </p:txBody>
      </p:sp>
      <p:sp>
        <p:nvSpPr>
          <p:cNvPr id="3075" name="Text Box 7"/>
          <p:cNvSpPr txBox="1">
            <a:spLocks noChangeArrowheads="1"/>
          </p:cNvSpPr>
          <p:nvPr/>
        </p:nvSpPr>
        <p:spPr bwMode="auto">
          <a:xfrm>
            <a:off x="3276600" y="4868863"/>
            <a:ext cx="35274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en-US" altLang="ja-JP" dirty="0">
                <a:latin typeface="HGS創英角ｺﾞｼｯｸUB" pitchFamily="50" charset="-128"/>
                <a:ea typeface="HGS創英角ｺﾞｼｯｸUB" pitchFamily="50" charset="-128"/>
              </a:rPr>
              <a:t>1X19C079-9</a:t>
            </a:r>
          </a:p>
        </p:txBody>
      </p:sp>
      <p:sp>
        <p:nvSpPr>
          <p:cNvPr id="3076" name="Text Box 8"/>
          <p:cNvSpPr txBox="1">
            <a:spLocks noChangeArrowheads="1"/>
          </p:cNvSpPr>
          <p:nvPr/>
        </p:nvSpPr>
        <p:spPr bwMode="auto">
          <a:xfrm>
            <a:off x="3276600" y="5300663"/>
            <a:ext cx="35274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dirty="0">
                <a:latin typeface="HGS創英角ｺﾞｼｯｸUB" pitchFamily="50" charset="-128"/>
                <a:ea typeface="HGS創英角ｺﾞｼｯｸUB" pitchFamily="50" charset="-128"/>
              </a:rPr>
              <a:t>田中　秀和</a:t>
            </a:r>
          </a:p>
        </p:txBody>
      </p:sp>
      <p:sp>
        <p:nvSpPr>
          <p:cNvPr id="3077" name="Text Box 9"/>
          <p:cNvSpPr txBox="1">
            <a:spLocks noChangeArrowheads="1"/>
          </p:cNvSpPr>
          <p:nvPr/>
        </p:nvSpPr>
        <p:spPr bwMode="auto">
          <a:xfrm>
            <a:off x="3276600" y="5732463"/>
            <a:ext cx="35274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dirty="0">
                <a:latin typeface="HGS創英角ｺﾞｼｯｸUB" pitchFamily="50" charset="-128"/>
                <a:ea typeface="HGS創英角ｺﾞｼｯｸUB" pitchFamily="50" charset="-128"/>
              </a:rPr>
              <a:t>なし</a:t>
            </a:r>
          </a:p>
        </p:txBody>
      </p:sp>
      <p:sp>
        <p:nvSpPr>
          <p:cNvPr id="3078" name="Text Box 10"/>
          <p:cNvSpPr txBox="1">
            <a:spLocks noChangeArrowheads="1"/>
          </p:cNvSpPr>
          <p:nvPr/>
        </p:nvSpPr>
        <p:spPr bwMode="auto">
          <a:xfrm>
            <a:off x="3276600" y="4437063"/>
            <a:ext cx="352742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dirty="0">
                <a:latin typeface="HGS創英角ｺﾞｼｯｸUB" pitchFamily="50" charset="-128"/>
                <a:ea typeface="HGS創英角ｺﾞｼｯｸUB" pitchFamily="50" charset="-128"/>
              </a:rPr>
              <a:t>　　</a:t>
            </a:r>
            <a:r>
              <a:rPr lang="en-US" altLang="ja-JP" dirty="0">
                <a:latin typeface="HGS創英角ｺﾞｼｯｸUB" pitchFamily="50" charset="-128"/>
                <a:ea typeface="HGS創英角ｺﾞｼｯｸUB" pitchFamily="50" charset="-128"/>
              </a:rPr>
              <a:t>2020</a:t>
            </a:r>
            <a:r>
              <a:rPr lang="ja-JP" altLang="en-US" dirty="0">
                <a:latin typeface="HGS創英角ｺﾞｼｯｸUB" pitchFamily="50" charset="-128"/>
                <a:ea typeface="HGS創英角ｺﾞｼｯｸUB" pitchFamily="50" charset="-128"/>
              </a:rPr>
              <a:t>年　　</a:t>
            </a:r>
            <a:r>
              <a:rPr lang="en-US" altLang="ja-JP" dirty="0">
                <a:latin typeface="HGS創英角ｺﾞｼｯｸUB" pitchFamily="50" charset="-128"/>
                <a:ea typeface="HGS創英角ｺﾞｼｯｸUB" pitchFamily="50" charset="-128"/>
              </a:rPr>
              <a:t>8</a:t>
            </a:r>
            <a:r>
              <a:rPr lang="ja-JP" altLang="en-US" dirty="0">
                <a:latin typeface="HGS創英角ｺﾞｼｯｸUB" pitchFamily="50" charset="-128"/>
                <a:ea typeface="HGS創英角ｺﾞｼｯｸUB" pitchFamily="50" charset="-128"/>
              </a:rPr>
              <a:t>月　　</a:t>
            </a:r>
            <a:r>
              <a:rPr lang="en-US" altLang="ja-JP" dirty="0">
                <a:latin typeface="HGS創英角ｺﾞｼｯｸUB" pitchFamily="50" charset="-128"/>
                <a:ea typeface="HGS創英角ｺﾞｼｯｸUB" pitchFamily="50" charset="-128"/>
              </a:rPr>
              <a:t>2</a:t>
            </a:r>
            <a:r>
              <a:rPr lang="ja-JP" altLang="en-US" dirty="0">
                <a:latin typeface="HGS創英角ｺﾞｼｯｸUB" pitchFamily="50" charset="-128"/>
                <a:ea typeface="HGS創英角ｺﾞｼｯｸUB" pitchFamily="50" charset="-128"/>
              </a:rPr>
              <a:t>日</a:t>
            </a:r>
          </a:p>
        </p:txBody>
      </p:sp>
      <p:sp>
        <p:nvSpPr>
          <p:cNvPr id="3079" name="Rectangle 12"/>
          <p:cNvSpPr>
            <a:spLocks noGrp="1" noChangeArrowheads="1"/>
          </p:cNvSpPr>
          <p:nvPr>
            <p:ph type="ctrTitle"/>
          </p:nvPr>
        </p:nvSpPr>
        <p:spPr bwMode="auto">
          <a:xfrm>
            <a:off x="755650" y="1484313"/>
            <a:ext cx="7623175" cy="128905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衣料品販売サイトの作成</a:t>
            </a:r>
            <a:endParaRPr lang="ja-JP" altLang="ja-JP"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10</a:t>
            </a:fld>
            <a:endParaRPr lang="en-US" altLang="ja-JP"/>
          </a:p>
        </p:txBody>
      </p:sp>
      <p:sp>
        <p:nvSpPr>
          <p:cNvPr id="7171"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ja-JP" altLang="ja-JP" sz="2800" b="1" dirty="0"/>
              <a:t>１</a:t>
            </a:r>
            <a:r>
              <a:rPr lang="en-US" altLang="ja-JP" sz="2800" b="1" dirty="0"/>
              <a:t>.</a:t>
            </a:r>
            <a:r>
              <a:rPr lang="ja-JP" altLang="ja-JP" sz="2800" b="1" dirty="0"/>
              <a:t>製品を絞り込む</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以上の</a:t>
            </a:r>
            <a:r>
              <a:rPr lang="en-US" altLang="ja-JP" sz="1600" dirty="0">
                <a:latin typeface="メイリオ" panose="020B0604030504040204" pitchFamily="50" charset="-128"/>
                <a:ea typeface="メイリオ" panose="020B0604030504040204" pitchFamily="50" charset="-128"/>
              </a:rPr>
              <a:t>2</a:t>
            </a:r>
            <a:r>
              <a:rPr lang="ja-JP" altLang="en-US" sz="1600" dirty="0">
                <a:latin typeface="メイリオ" panose="020B0604030504040204" pitchFamily="50" charset="-128"/>
                <a:ea typeface="メイリオ" panose="020B0604030504040204" pitchFamily="50" charset="-128"/>
              </a:rPr>
              <a:t>つの表があることを念頭に入れ、コードの説明に入る。</a:t>
            </a: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まず</a:t>
            </a:r>
            <a:r>
              <a:rPr lang="en-US" altLang="ja-JP" sz="1600" dirty="0">
                <a:latin typeface="メイリオ" panose="020B0604030504040204" pitchFamily="50" charset="-128"/>
                <a:ea typeface="メイリオ" panose="020B0604030504040204" pitchFamily="50" charset="-128"/>
              </a:rPr>
              <a:t>list2.jsp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19-22</a:t>
            </a:r>
            <a:r>
              <a:rPr lang="ja-JP" altLang="en-US" sz="1600" dirty="0">
                <a:latin typeface="メイリオ" panose="020B0604030504040204" pitchFamily="50" charset="-128"/>
                <a:ea typeface="メイリオ" panose="020B0604030504040204" pitchFamily="50" charset="-128"/>
              </a:rPr>
              <a:t>行目で</a:t>
            </a:r>
            <a:r>
              <a:rPr lang="en-US" altLang="ja-JP" sz="1600" dirty="0">
                <a:latin typeface="メイリオ" panose="020B0604030504040204" pitchFamily="50" charset="-128"/>
                <a:ea typeface="メイリオ" panose="020B0604030504040204" pitchFamily="50" charset="-128"/>
              </a:rPr>
              <a:t>MAKER_INFO</a:t>
            </a:r>
            <a:r>
              <a:rPr lang="ja-JP" altLang="en-US" sz="1600" dirty="0">
                <a:latin typeface="メイリオ" panose="020B0604030504040204" pitchFamily="50" charset="-128"/>
                <a:ea typeface="メイリオ" panose="020B0604030504040204" pitchFamily="50" charset="-128"/>
              </a:rPr>
              <a:t>表からすべてのブランドの情報を</a:t>
            </a:r>
            <a:r>
              <a:rPr lang="en-US" altLang="ja-JP" sz="1600" dirty="0">
                <a:latin typeface="メイリオ" panose="020B0604030504040204" pitchFamily="50" charset="-128"/>
                <a:ea typeface="メイリオ" panose="020B0604030504040204" pitchFamily="50" charset="-128"/>
              </a:rPr>
              <a:t>MAKER_CODE</a:t>
            </a:r>
            <a:r>
              <a:rPr lang="ja-JP" altLang="en-US" sz="1600" dirty="0">
                <a:latin typeface="メイリオ" panose="020B0604030504040204" pitchFamily="50" charset="-128"/>
                <a:ea typeface="メイリオ" panose="020B0604030504040204" pitchFamily="50" charset="-128"/>
              </a:rPr>
              <a:t>の昇順で検索した結果を変数</a:t>
            </a:r>
            <a:r>
              <a:rPr lang="en-US" altLang="ja-JP" sz="1600" dirty="0" err="1">
                <a:latin typeface="メイリオ" panose="020B0604030504040204" pitchFamily="50" charset="-128"/>
                <a:ea typeface="メイリオ" panose="020B0604030504040204" pitchFamily="50" charset="-128"/>
              </a:rPr>
              <a:t>mk</a:t>
            </a:r>
            <a:r>
              <a:rPr lang="ja-JP" altLang="en-US" sz="1600" dirty="0">
                <a:latin typeface="メイリオ" panose="020B0604030504040204" pitchFamily="50" charset="-128"/>
                <a:ea typeface="メイリオ" panose="020B0604030504040204" pitchFamily="50" charset="-128"/>
              </a:rPr>
              <a:t>に入れる。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次に、</a:t>
            </a:r>
            <a:r>
              <a:rPr lang="en-US" altLang="ja-JP" sz="1600" dirty="0">
                <a:latin typeface="メイリオ" panose="020B0604030504040204" pitchFamily="50" charset="-128"/>
                <a:ea typeface="メイリオ" panose="020B0604030504040204" pitchFamily="50" charset="-128"/>
              </a:rPr>
              <a:t>&lt;BODY&gt;</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89-94</a:t>
            </a:r>
            <a:r>
              <a:rPr lang="ja-JP" altLang="en-US" sz="1600" dirty="0">
                <a:latin typeface="メイリオ" panose="020B0604030504040204" pitchFamily="50" charset="-128"/>
                <a:ea typeface="メイリオ" panose="020B0604030504040204" pitchFamily="50" charset="-128"/>
              </a:rPr>
              <a:t>行目でブランド名を表示する。この時、</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c:forEach</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タグを用いて</a:t>
            </a:r>
            <a:r>
              <a:rPr lang="en-US" altLang="ja-JP" sz="1600" dirty="0" err="1">
                <a:latin typeface="メイリオ" panose="020B0604030504040204" pitchFamily="50" charset="-128"/>
                <a:ea typeface="メイリオ" panose="020B0604030504040204" pitchFamily="50" charset="-128"/>
              </a:rPr>
              <a:t>mk</a:t>
            </a:r>
            <a:r>
              <a:rPr lang="ja-JP" altLang="en-US" sz="1600" dirty="0">
                <a:latin typeface="メイリオ" panose="020B0604030504040204" pitchFamily="50" charset="-128"/>
                <a:ea typeface="メイリオ" panose="020B0604030504040204" pitchFamily="50" charset="-128"/>
              </a:rPr>
              <a:t>に入っている行の数だけ</a:t>
            </a:r>
            <a:r>
              <a:rPr lang="en-US" altLang="ja-JP" sz="1600" dirty="0">
                <a:latin typeface="メイリオ" panose="020B0604030504040204" pitchFamily="50" charset="-128"/>
                <a:ea typeface="メイリオ" panose="020B0604030504040204" pitchFamily="50" charset="-128"/>
              </a:rPr>
              <a:t>MAKER_NAME</a:t>
            </a:r>
            <a:r>
              <a:rPr lang="ja-JP" altLang="en-US" sz="1600" dirty="0">
                <a:latin typeface="メイリオ" panose="020B0604030504040204" pitchFamily="50" charset="-128"/>
                <a:ea typeface="メイリオ" panose="020B0604030504040204" pitchFamily="50" charset="-128"/>
              </a:rPr>
              <a:t>を繰り返し表示することでコードを閣僚を減らしている。また、ブランド名をクリックするとブランド絞り込み後のページを表示する</a:t>
            </a:r>
            <a:r>
              <a:rPr lang="en-US" altLang="ja-JP" sz="1600" dirty="0">
                <a:latin typeface="メイリオ" panose="020B0604030504040204" pitchFamily="50" charset="-128"/>
                <a:ea typeface="メイリオ" panose="020B0604030504040204" pitchFamily="50" charset="-128"/>
              </a:rPr>
              <a:t>list3.jsp</a:t>
            </a:r>
            <a:r>
              <a:rPr lang="ja-JP" altLang="en-US" sz="1600" dirty="0">
                <a:latin typeface="メイリオ" panose="020B0604030504040204" pitchFamily="50" charset="-128"/>
                <a:ea typeface="メイリオ" panose="020B0604030504040204" pitchFamily="50" charset="-128"/>
              </a:rPr>
              <a:t>に移るように</a:t>
            </a:r>
            <a:r>
              <a:rPr lang="en-US" altLang="ja-JP" sz="1600" dirty="0">
                <a:latin typeface="メイリオ" panose="020B0604030504040204" pitchFamily="50" charset="-128"/>
                <a:ea typeface="メイリオ" panose="020B0604030504040204" pitchFamily="50" charset="-128"/>
              </a:rPr>
              <a:t>&lt;a&gt;</a:t>
            </a:r>
            <a:r>
              <a:rPr lang="ja-JP" altLang="en-US" sz="1600" dirty="0">
                <a:latin typeface="メイリオ" panose="020B0604030504040204" pitchFamily="50" charset="-128"/>
                <a:ea typeface="メイリオ" panose="020B0604030504040204" pitchFamily="50" charset="-128"/>
              </a:rPr>
              <a:t>タグを使ってリンクを作り、後ろに</a:t>
            </a:r>
            <a:r>
              <a:rPr lang="en-US" altLang="ja-JP"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makerName</a:t>
            </a:r>
            <a:r>
              <a:rPr lang="en-US" altLang="ja-JP"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row.MAKER_NAME</a:t>
            </a:r>
            <a:r>
              <a:rPr lang="en-US" altLang="ja-JP" sz="1600" dirty="0">
                <a:latin typeface="メイリオ" panose="020B0604030504040204" pitchFamily="50" charset="-128"/>
                <a:ea typeface="メイリオ" panose="020B0604030504040204" pitchFamily="50" charset="-128"/>
              </a:rPr>
              <a:t>}</a:t>
            </a:r>
            <a:r>
              <a:rPr lang="ja-JP" altLang="en-US" sz="1600" dirty="0">
                <a:latin typeface="メイリオ" panose="020B0604030504040204" pitchFamily="50" charset="-128"/>
                <a:ea typeface="メイリオ" panose="020B0604030504040204" pitchFamily="50" charset="-128"/>
              </a:rPr>
              <a:t>とつけることで、ブランド名を</a:t>
            </a:r>
            <a:r>
              <a:rPr lang="en-US" altLang="ja-JP" sz="1600" dirty="0" err="1">
                <a:latin typeface="メイリオ" panose="020B0604030504040204" pitchFamily="50" charset="-128"/>
                <a:ea typeface="メイリオ" panose="020B0604030504040204" pitchFamily="50" charset="-128"/>
              </a:rPr>
              <a:t>makerName</a:t>
            </a:r>
            <a:r>
              <a:rPr lang="ja-JP" altLang="en-US" sz="1600" dirty="0">
                <a:latin typeface="メイリオ" panose="020B0604030504040204" pitchFamily="50" charset="-128"/>
                <a:ea typeface="メイリオ" panose="020B0604030504040204" pitchFamily="50" charset="-128"/>
              </a:rPr>
              <a:t>というパラメータとして埋め込んで送っている。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クリックすると</a:t>
            </a:r>
            <a:r>
              <a:rPr lang="en-US" altLang="ja-JP" sz="1600" dirty="0">
                <a:latin typeface="メイリオ" panose="020B0604030504040204" pitchFamily="50" charset="-128"/>
                <a:ea typeface="メイリオ" panose="020B0604030504040204" pitchFamily="50" charset="-128"/>
              </a:rPr>
              <a:t>list3.jsp</a:t>
            </a:r>
            <a:r>
              <a:rPr lang="ja-JP" altLang="en-US" sz="1600" dirty="0">
                <a:latin typeface="メイリオ" panose="020B0604030504040204" pitchFamily="50" charset="-128"/>
                <a:ea typeface="メイリオ" panose="020B0604030504040204" pitchFamily="50" charset="-128"/>
              </a:rPr>
              <a:t>に移る。リンクに埋め込まれた</a:t>
            </a:r>
            <a:r>
              <a:rPr lang="en-US" altLang="ja-JP" sz="1600" dirty="0" err="1">
                <a:latin typeface="メイリオ" panose="020B0604030504040204" pitchFamily="50" charset="-128"/>
                <a:ea typeface="メイリオ" panose="020B0604030504040204" pitchFamily="50" charset="-128"/>
              </a:rPr>
              <a:t>makerName</a:t>
            </a:r>
            <a:r>
              <a:rPr lang="ja-JP" altLang="en-US" sz="1600" dirty="0">
                <a:latin typeface="メイリオ" panose="020B0604030504040204" pitchFamily="50" charset="-128"/>
                <a:ea typeface="メイリオ" panose="020B0604030504040204" pitchFamily="50" charset="-128"/>
              </a:rPr>
              <a:t>を</a:t>
            </a:r>
            <a:r>
              <a:rPr lang="en-US" altLang="ja-JP" sz="1600" dirty="0">
                <a:latin typeface="メイリオ" panose="020B0604030504040204" pitchFamily="50" charset="-128"/>
                <a:ea typeface="メイリオ" panose="020B0604030504040204" pitchFamily="50" charset="-128"/>
              </a:rPr>
              <a:t>11</a:t>
            </a:r>
            <a:r>
              <a:rPr lang="ja-JP" altLang="en-US" sz="1600" dirty="0">
                <a:latin typeface="メイリオ" panose="020B0604030504040204" pitchFamily="50" charset="-128"/>
                <a:ea typeface="メイリオ" panose="020B0604030504040204" pitchFamily="50" charset="-128"/>
              </a:rPr>
              <a:t>行目の</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c:set</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タグで</a:t>
            </a:r>
            <a:r>
              <a:rPr lang="en-US" altLang="ja-JP" sz="1600" dirty="0" err="1">
                <a:latin typeface="メイリオ" panose="020B0604030504040204" pitchFamily="50" charset="-128"/>
                <a:ea typeface="メイリオ" panose="020B0604030504040204" pitchFamily="50" charset="-128"/>
              </a:rPr>
              <a:t>formCode</a:t>
            </a:r>
            <a:r>
              <a:rPr lang="ja-JP" altLang="en-US" sz="1600" dirty="0">
                <a:latin typeface="メイリオ" panose="020B0604030504040204" pitchFamily="50" charset="-128"/>
                <a:ea typeface="メイリオ" panose="020B0604030504040204" pitchFamily="50" charset="-128"/>
              </a:rPr>
              <a:t>として受け取っている。</a:t>
            </a:r>
            <a:r>
              <a:rPr lang="en-US" altLang="ja-JP" sz="1600" dirty="0">
                <a:latin typeface="メイリオ" panose="020B0604030504040204" pitchFamily="50" charset="-128"/>
                <a:ea typeface="メイリオ" panose="020B0604030504040204" pitchFamily="50" charset="-128"/>
              </a:rPr>
              <a:t> 14-17</a:t>
            </a:r>
            <a:r>
              <a:rPr lang="ja-JP" altLang="en-US" sz="1600" dirty="0">
                <a:latin typeface="メイリオ" panose="020B0604030504040204" pitchFamily="50" charset="-128"/>
                <a:ea typeface="メイリオ" panose="020B0604030504040204" pitchFamily="50" charset="-128"/>
              </a:rPr>
              <a:t>行目で</a:t>
            </a:r>
            <a:r>
              <a:rPr lang="en-US" altLang="ja-JP" sz="1600" dirty="0">
                <a:latin typeface="メイリオ" panose="020B0604030504040204" pitchFamily="50" charset="-128"/>
                <a:ea typeface="メイリオ" panose="020B0604030504040204" pitchFamily="50" charset="-128"/>
              </a:rPr>
              <a:t>PRODUCT_INFO</a:t>
            </a:r>
            <a:r>
              <a:rPr lang="ja-JP" altLang="en-US" sz="1600" dirty="0">
                <a:latin typeface="メイリオ" panose="020B0604030504040204" pitchFamily="50" charset="-128"/>
                <a:ea typeface="メイリオ" panose="020B0604030504040204" pitchFamily="50" charset="-128"/>
              </a:rPr>
              <a:t>表からすべての商品の情報を</a:t>
            </a:r>
            <a:r>
              <a:rPr lang="en-US" altLang="ja-JP" sz="1600" dirty="0">
                <a:latin typeface="メイリオ" panose="020B0604030504040204" pitchFamily="50" charset="-128"/>
                <a:ea typeface="メイリオ" panose="020B0604030504040204" pitchFamily="50" charset="-128"/>
              </a:rPr>
              <a:t>PRODUCT_CODE</a:t>
            </a:r>
            <a:r>
              <a:rPr lang="ja-JP" altLang="en-US" sz="1600" dirty="0">
                <a:latin typeface="メイリオ" panose="020B0604030504040204" pitchFamily="50" charset="-128"/>
                <a:ea typeface="メイリオ" panose="020B0604030504040204" pitchFamily="50" charset="-128"/>
              </a:rPr>
              <a:t>の昇順で検索した結果を変数</a:t>
            </a:r>
            <a:r>
              <a:rPr lang="en-US" altLang="ja-JP" sz="1600" dirty="0" err="1">
                <a:latin typeface="メイリオ" panose="020B0604030504040204" pitchFamily="50" charset="-128"/>
                <a:ea typeface="メイリオ" panose="020B0604030504040204" pitchFamily="50" charset="-128"/>
              </a:rPr>
              <a:t>rs</a:t>
            </a:r>
            <a:r>
              <a:rPr lang="ja-JP" altLang="en-US" sz="1600" dirty="0">
                <a:latin typeface="メイリオ" panose="020B0604030504040204" pitchFamily="50" charset="-128"/>
                <a:ea typeface="メイリオ" panose="020B0604030504040204" pitchFamily="50" charset="-128"/>
              </a:rPr>
              <a:t>に入れる。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eaLnBrk="1" fontAlgn="t" hangingPunct="1">
              <a:buNone/>
            </a:pPr>
            <a:r>
              <a:rPr lang="ja-JP" altLang="en-US" sz="1600" dirty="0">
                <a:latin typeface="メイリオ" panose="020B0604030504040204" pitchFamily="50" charset="-128"/>
                <a:ea typeface="メイリオ" panose="020B0604030504040204" pitchFamily="50" charset="-128"/>
              </a:rPr>
              <a:t>そして</a:t>
            </a:r>
            <a:r>
              <a:rPr lang="en-US" altLang="ja-JP" sz="1600" dirty="0">
                <a:latin typeface="メイリオ" panose="020B0604030504040204" pitchFamily="50" charset="-128"/>
                <a:ea typeface="メイリオ" panose="020B0604030504040204" pitchFamily="50" charset="-128"/>
              </a:rPr>
              <a:t>&lt;BODY&gt;</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105-118</a:t>
            </a:r>
            <a:r>
              <a:rPr lang="ja-JP" altLang="en-US" sz="1600" dirty="0">
                <a:latin typeface="メイリオ" panose="020B0604030504040204" pitchFamily="50" charset="-128"/>
                <a:ea typeface="メイリオ" panose="020B0604030504040204" pitchFamily="50" charset="-128"/>
              </a:rPr>
              <a:t>行目で商品を並べる際</a:t>
            </a:r>
            <a:r>
              <a:rPr lang="en-US" altLang="ja-JP" sz="1600" dirty="0">
                <a:latin typeface="メイリオ" panose="020B0604030504040204" pitchFamily="50" charset="-128"/>
                <a:ea typeface="メイリオ" panose="020B0604030504040204" pitchFamily="50" charset="-128"/>
              </a:rPr>
              <a:t>(4.</a:t>
            </a:r>
            <a:r>
              <a:rPr lang="ja-JP" altLang="en-US" sz="1600" dirty="0">
                <a:latin typeface="メイリオ" panose="020B0604030504040204" pitchFamily="50" charset="-128"/>
                <a:ea typeface="メイリオ" panose="020B0604030504040204" pitchFamily="50" charset="-128"/>
              </a:rPr>
              <a:t>表ではなく商品ごとにブロックで表示で詳しく説明</a:t>
            </a:r>
            <a:r>
              <a:rPr lang="en-US" altLang="ja-JP" sz="1600" dirty="0">
                <a:latin typeface="メイリオ" panose="020B0604030504040204" pitchFamily="50" charset="-128"/>
                <a:ea typeface="メイリオ" panose="020B0604030504040204" pitchFamily="50" charset="-128"/>
              </a:rPr>
              <a:t>) &lt;</a:t>
            </a:r>
            <a:r>
              <a:rPr lang="en-US" altLang="ja-JP" sz="1600" dirty="0" err="1">
                <a:latin typeface="メイリオ" panose="020B0604030504040204" pitchFamily="50" charset="-128"/>
                <a:ea typeface="メイリオ" panose="020B0604030504040204" pitchFamily="50" charset="-128"/>
              </a:rPr>
              <a:t>c:if</a:t>
            </a:r>
            <a:r>
              <a:rPr lang="en-US" altLang="ja-JP" sz="1600" dirty="0">
                <a:latin typeface="メイリオ" panose="020B0604030504040204" pitchFamily="50" charset="-128"/>
                <a:ea typeface="メイリオ" panose="020B0604030504040204" pitchFamily="50" charset="-128"/>
              </a:rPr>
              <a:t> test="${</a:t>
            </a:r>
            <a:r>
              <a:rPr lang="en-US" altLang="ja-JP" sz="1600" dirty="0" err="1">
                <a:latin typeface="メイリオ" panose="020B0604030504040204" pitchFamily="50" charset="-128"/>
                <a:ea typeface="メイリオ" panose="020B0604030504040204" pitchFamily="50" charset="-128"/>
              </a:rPr>
              <a:t>row.MAKER_NAME</a:t>
            </a:r>
            <a:r>
              <a:rPr lang="en-US" altLang="ja-JP" sz="1600" dirty="0">
                <a:latin typeface="メイリオ" panose="020B0604030504040204" pitchFamily="50" charset="-128"/>
                <a:ea typeface="メイリオ" panose="020B0604030504040204" pitchFamily="50" charset="-128"/>
              </a:rPr>
              <a:t> == </a:t>
            </a:r>
            <a:r>
              <a:rPr lang="en-US" altLang="ja-JP" sz="1600" dirty="0" err="1">
                <a:latin typeface="メイリオ" panose="020B0604030504040204" pitchFamily="50" charset="-128"/>
                <a:ea typeface="メイリオ" panose="020B0604030504040204" pitchFamily="50" charset="-128"/>
              </a:rPr>
              <a:t>formCode</a:t>
            </a:r>
            <a:r>
              <a:rPr lang="en-US" altLang="ja-JP" sz="1600" dirty="0">
                <a:latin typeface="メイリオ" panose="020B0604030504040204" pitchFamily="50" charset="-128"/>
                <a:ea typeface="メイリオ" panose="020B0604030504040204" pitchFamily="50" charset="-128"/>
              </a:rPr>
              <a:t> }" &gt;</a:t>
            </a:r>
          </a:p>
          <a:p>
            <a:pPr marL="0" indent="0">
              <a:buNone/>
            </a:pPr>
            <a:r>
              <a:rPr lang="ja-JP" altLang="en-US" sz="1600" dirty="0">
                <a:latin typeface="メイリオ" panose="020B0604030504040204" pitchFamily="50" charset="-128"/>
                <a:ea typeface="メイリオ" panose="020B0604030504040204" pitchFamily="50" charset="-128"/>
              </a:rPr>
              <a:t>とすることで、</a:t>
            </a:r>
            <a:r>
              <a:rPr lang="en-US" altLang="ja-JP" sz="1600" dirty="0">
                <a:latin typeface="メイリオ" panose="020B0604030504040204" pitchFamily="50" charset="-128"/>
                <a:ea typeface="メイリオ" panose="020B0604030504040204" pitchFamily="50" charset="-128"/>
              </a:rPr>
              <a:t>list2.jsp</a:t>
            </a:r>
            <a:r>
              <a:rPr lang="ja-JP" altLang="en-US" sz="1600" dirty="0">
                <a:latin typeface="メイリオ" panose="020B0604030504040204" pitchFamily="50" charset="-128"/>
                <a:ea typeface="メイリオ" panose="020B0604030504040204" pitchFamily="50" charset="-128"/>
              </a:rPr>
              <a:t>で選択したブランド名の商品だけを並べることができるという設計になっている。</a:t>
            </a:r>
            <a:endParaRPr lang="en-US" altLang="ja-JP" sz="1600" dirty="0">
              <a:latin typeface="メイリオ" panose="020B0604030504040204" pitchFamily="50" charset="-128"/>
              <a:ea typeface="メイリオ" panose="020B0604030504040204" pitchFamily="50" charset="-128"/>
            </a:endParaRPr>
          </a:p>
          <a:p>
            <a:pPr marL="0" indent="0">
              <a:buNone/>
            </a:pPr>
            <a:endParaRPr lang="ja-JP" altLang="en-US"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954326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11</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2.</a:t>
            </a:r>
            <a:r>
              <a:rPr lang="ja-JP" altLang="en-US" sz="2800" b="1" dirty="0"/>
              <a:t>口コミを登録・表示</a:t>
            </a:r>
            <a:endParaRPr lang="ja-JP" altLang="ja-JP" sz="2800" dirty="0"/>
          </a:p>
        </p:txBody>
      </p:sp>
      <p:pic>
        <p:nvPicPr>
          <p:cNvPr id="5" name="コンテンツ プレースホルダー 4">
            <a:extLst>
              <a:ext uri="{FF2B5EF4-FFF2-40B4-BE49-F238E27FC236}">
                <a16:creationId xmlns:a16="http://schemas.microsoft.com/office/drawing/2014/main" id="{2FDE677D-ECCE-45E5-8A62-70682BDD77CC}"/>
              </a:ext>
            </a:extLst>
          </p:cNvPr>
          <p:cNvPicPr>
            <a:picLocks noGrp="1" noChangeAspect="1"/>
          </p:cNvPicPr>
          <p:nvPr>
            <p:ph idx="1"/>
          </p:nvPr>
        </p:nvPicPr>
        <p:blipFill>
          <a:blip r:embed="rId3"/>
          <a:stretch>
            <a:fillRect/>
          </a:stretch>
        </p:blipFill>
        <p:spPr>
          <a:xfrm>
            <a:off x="959053" y="1052513"/>
            <a:ext cx="7225893" cy="5073650"/>
          </a:xfrm>
          <a:prstGeom prst="rect">
            <a:avLst/>
          </a:prstGeom>
        </p:spPr>
      </p:pic>
    </p:spTree>
    <p:extLst>
      <p:ext uri="{BB962C8B-B14F-4D97-AF65-F5344CB8AC3E}">
        <p14:creationId xmlns:p14="http://schemas.microsoft.com/office/powerpoint/2010/main" val="4118086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12</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2.</a:t>
            </a:r>
            <a:r>
              <a:rPr lang="ja-JP" altLang="en-US" sz="2800" b="1" dirty="0"/>
              <a:t>口コミを登録・表示</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商品詳細画面から各商品の口コミ画面に移ることができる。関わる</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ファイルは</a:t>
            </a:r>
            <a:r>
              <a:rPr lang="en-US" altLang="ja-JP" sz="1600" dirty="0" err="1">
                <a:latin typeface="メイリオ" panose="020B0604030504040204" pitchFamily="50" charset="-128"/>
                <a:ea typeface="メイリオ" panose="020B0604030504040204" pitchFamily="50" charset="-128"/>
              </a:rPr>
              <a:t>detail.jsp</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review.jsp</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review2.jsp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3</a:t>
            </a:r>
            <a:r>
              <a:rPr lang="ja-JP" altLang="en-US" sz="1600" dirty="0">
                <a:latin typeface="メイリオ" panose="020B0604030504040204" pitchFamily="50" charset="-128"/>
                <a:ea typeface="メイリオ" panose="020B0604030504040204" pitchFamily="50" charset="-128"/>
              </a:rPr>
              <a:t>つである。</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PRODUCT_REVIEW</a:t>
            </a:r>
            <a:r>
              <a:rPr lang="ja-JP" altLang="en-US" sz="1600" dirty="0">
                <a:latin typeface="メイリオ" panose="020B0604030504040204" pitchFamily="50" charset="-128"/>
                <a:ea typeface="メイリオ" panose="020B0604030504040204" pitchFamily="50" charset="-128"/>
              </a:rPr>
              <a:t>表も関係してくる。</a:t>
            </a:r>
            <a:r>
              <a:rPr lang="en-US" altLang="ja-JP" sz="1600" dirty="0">
                <a:latin typeface="メイリオ" panose="020B0604030504040204" pitchFamily="50" charset="-128"/>
                <a:ea typeface="メイリオ" panose="020B0604030504040204" pitchFamily="50" charset="-128"/>
              </a:rPr>
              <a:t> PRODUCT_REVIEW</a:t>
            </a:r>
            <a:r>
              <a:rPr lang="ja-JP" altLang="en-US" sz="1600" dirty="0">
                <a:latin typeface="メイリオ" panose="020B0604030504040204" pitchFamily="50" charset="-128"/>
                <a:ea typeface="メイリオ" panose="020B0604030504040204" pitchFamily="50" charset="-128"/>
              </a:rPr>
              <a:t>表には</a:t>
            </a:r>
            <a:r>
              <a:rPr lang="fr-FR" altLang="ja-JP" sz="1600" dirty="0">
                <a:latin typeface="メイリオ" panose="020B0604030504040204" pitchFamily="50" charset="-128"/>
                <a:ea typeface="メイリオ" panose="020B0604030504040204" pitchFamily="50" charset="-128"/>
              </a:rPr>
              <a:t>ID</a:t>
            </a:r>
            <a:r>
              <a:rPr lang="ja-JP" altLang="en-US" sz="1600" dirty="0">
                <a:latin typeface="メイリオ" panose="020B0604030504040204" pitchFamily="50" charset="-128"/>
                <a:ea typeface="メイリオ" panose="020B0604030504040204" pitchFamily="50" charset="-128"/>
              </a:rPr>
              <a:t>、</a:t>
            </a:r>
            <a:r>
              <a:rPr lang="fr-FR" altLang="ja-JP" sz="1600" dirty="0">
                <a:latin typeface="メイリオ" panose="020B0604030504040204" pitchFamily="50" charset="-128"/>
                <a:ea typeface="メイリオ" panose="020B0604030504040204" pitchFamily="50" charset="-128"/>
              </a:rPr>
              <a:t>PRODUCT_CODE</a:t>
            </a:r>
            <a:r>
              <a:rPr lang="ja-JP" altLang="en-US" sz="1600" dirty="0">
                <a:latin typeface="メイリオ" panose="020B0604030504040204" pitchFamily="50" charset="-128"/>
                <a:ea typeface="メイリオ" panose="020B0604030504040204" pitchFamily="50" charset="-128"/>
              </a:rPr>
              <a:t>、</a:t>
            </a:r>
            <a:r>
              <a:rPr lang="fr-FR" altLang="ja-JP" sz="1600" dirty="0">
                <a:latin typeface="メイリオ" panose="020B0604030504040204" pitchFamily="50" charset="-128"/>
                <a:ea typeface="メイリオ" panose="020B0604030504040204" pitchFamily="50" charset="-128"/>
              </a:rPr>
              <a:t>COMMENT</a:t>
            </a:r>
            <a:r>
              <a:rPr lang="ja-JP" altLang="en-US" sz="1600" dirty="0">
                <a:latin typeface="メイリオ" panose="020B0604030504040204" pitchFamily="50" charset="-128"/>
                <a:ea typeface="メイリオ" panose="020B0604030504040204" pitchFamily="50" charset="-128"/>
              </a:rPr>
              <a:t>、</a:t>
            </a:r>
            <a:r>
              <a:rPr lang="fr-FR" altLang="ja-JP" sz="1600" dirty="0">
                <a:latin typeface="メイリオ" panose="020B0604030504040204" pitchFamily="50" charset="-128"/>
                <a:ea typeface="メイリオ" panose="020B0604030504040204" pitchFamily="50" charset="-128"/>
              </a:rPr>
              <a:t>SCORE</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4</a:t>
            </a:r>
            <a:r>
              <a:rPr lang="ja-JP" altLang="en-US" sz="1600" dirty="0">
                <a:latin typeface="メイリオ" panose="020B0604030504040204" pitchFamily="50" charset="-128"/>
                <a:ea typeface="メイリオ" panose="020B0604030504040204" pitchFamily="50" charset="-128"/>
              </a:rPr>
              <a:t>つのカラムがあり、</a:t>
            </a:r>
            <a:r>
              <a:rPr lang="en-US" altLang="ja-JP" sz="1600" dirty="0">
                <a:latin typeface="メイリオ" panose="020B0604030504040204" pitchFamily="50" charset="-128"/>
                <a:ea typeface="メイリオ" panose="020B0604030504040204" pitchFamily="50" charset="-128"/>
              </a:rPr>
              <a:t>COMMENT</a:t>
            </a:r>
            <a:r>
              <a:rPr lang="ja-JP" altLang="en-US" sz="1600" dirty="0">
                <a:latin typeface="メイリオ" panose="020B0604030504040204" pitchFamily="50" charset="-128"/>
                <a:ea typeface="メイリオ" panose="020B0604030504040204" pitchFamily="50" charset="-128"/>
              </a:rPr>
              <a:t>には口コミ、</a:t>
            </a:r>
            <a:r>
              <a:rPr lang="en-US" altLang="ja-JP" sz="1600" dirty="0">
                <a:latin typeface="メイリオ" panose="020B0604030504040204" pitchFamily="50" charset="-128"/>
                <a:ea typeface="メイリオ" panose="020B0604030504040204" pitchFamily="50" charset="-128"/>
              </a:rPr>
              <a:t>SCORE</a:t>
            </a:r>
            <a:r>
              <a:rPr lang="ja-JP" altLang="en-US" sz="1600" dirty="0">
                <a:latin typeface="メイリオ" panose="020B0604030504040204" pitchFamily="50" charset="-128"/>
                <a:ea typeface="メイリオ" panose="020B0604030504040204" pitchFamily="50" charset="-128"/>
              </a:rPr>
              <a:t>には採点が入っている。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まず、商品詳細画面は</a:t>
            </a:r>
            <a:r>
              <a:rPr lang="en-US" altLang="ja-JP" sz="1600" dirty="0" err="1">
                <a:latin typeface="メイリオ" panose="020B0604030504040204" pitchFamily="50" charset="-128"/>
                <a:ea typeface="メイリオ" panose="020B0604030504040204" pitchFamily="50" charset="-128"/>
              </a:rPr>
              <a:t>detail.jsp</a:t>
            </a:r>
            <a:r>
              <a:rPr lang="ja-JP" altLang="en-US" sz="1600" dirty="0">
                <a:latin typeface="メイリオ" panose="020B0604030504040204" pitchFamily="50" charset="-128"/>
                <a:ea typeface="メイリオ" panose="020B0604030504040204" pitchFamily="50" charset="-128"/>
              </a:rPr>
              <a:t>のコードで成り立っている。</a:t>
            </a:r>
            <a:r>
              <a:rPr lang="en-US" altLang="ja-JP" sz="1600" dirty="0" err="1">
                <a:latin typeface="メイリオ" panose="020B0604030504040204" pitchFamily="50" charset="-128"/>
                <a:ea typeface="メイリオ" panose="020B0604030504040204" pitchFamily="50" charset="-128"/>
              </a:rPr>
              <a:t>detail.jsp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131</a:t>
            </a:r>
            <a:r>
              <a:rPr lang="ja-JP" altLang="en-US" sz="1600" dirty="0">
                <a:latin typeface="メイリオ" panose="020B0604030504040204" pitchFamily="50" charset="-128"/>
                <a:ea typeface="メイリオ" panose="020B0604030504040204" pitchFamily="50" charset="-128"/>
              </a:rPr>
              <a:t>行目を見ると分かる通り、口コミという文字にはリンクがついており、その時開いている商品の</a:t>
            </a:r>
            <a:r>
              <a:rPr lang="en-US" altLang="ja-JP" sz="1600" dirty="0">
                <a:latin typeface="メイリオ" panose="020B0604030504040204" pitchFamily="50" charset="-128"/>
                <a:ea typeface="メイリオ" panose="020B0604030504040204" pitchFamily="50" charset="-128"/>
              </a:rPr>
              <a:t>PRODUCT_CODE</a:t>
            </a:r>
            <a:r>
              <a:rPr lang="ja-JP" altLang="en-US" sz="1600" dirty="0">
                <a:latin typeface="メイリオ" panose="020B0604030504040204" pitchFamily="50" charset="-128"/>
                <a:ea typeface="メイリオ" panose="020B0604030504040204" pitchFamily="50" charset="-128"/>
              </a:rPr>
              <a:t>を</a:t>
            </a:r>
            <a:r>
              <a:rPr lang="en-US" altLang="ja-JP" sz="1600" dirty="0" err="1">
                <a:latin typeface="メイリオ" panose="020B0604030504040204" pitchFamily="50" charset="-128"/>
                <a:ea typeface="メイリオ" panose="020B0604030504040204" pitchFamily="50" charset="-128"/>
              </a:rPr>
              <a:t>productCode</a:t>
            </a:r>
            <a:r>
              <a:rPr lang="ja-JP" altLang="en-US" sz="1600" dirty="0">
                <a:latin typeface="メイリオ" panose="020B0604030504040204" pitchFamily="50" charset="-128"/>
                <a:ea typeface="メイリオ" panose="020B0604030504040204" pitchFamily="50" charset="-128"/>
              </a:rPr>
              <a:t>として</a:t>
            </a:r>
            <a:r>
              <a:rPr lang="en-US" altLang="ja-JP" sz="1600" dirty="0" err="1">
                <a:latin typeface="メイリオ" panose="020B0604030504040204" pitchFamily="50" charset="-128"/>
                <a:ea typeface="メイリオ" panose="020B0604030504040204" pitchFamily="50" charset="-128"/>
              </a:rPr>
              <a:t>review.jsp</a:t>
            </a:r>
            <a:r>
              <a:rPr lang="ja-JP" altLang="en-US" sz="1600" dirty="0">
                <a:latin typeface="メイリオ" panose="020B0604030504040204" pitchFamily="50" charset="-128"/>
                <a:ea typeface="メイリオ" panose="020B0604030504040204" pitchFamily="50" charset="-128"/>
              </a:rPr>
              <a:t>に送っている。</a:t>
            </a: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そのリンクを踏むと、口コミ画面に移り、この画面は</a:t>
            </a:r>
            <a:r>
              <a:rPr lang="en-US" altLang="ja-JP" sz="1600" dirty="0" err="1">
                <a:latin typeface="メイリオ" panose="020B0604030504040204" pitchFamily="50" charset="-128"/>
                <a:ea typeface="メイリオ" panose="020B0604030504040204" pitchFamily="50" charset="-128"/>
              </a:rPr>
              <a:t>review.jsp</a:t>
            </a:r>
            <a:r>
              <a:rPr lang="ja-JP" altLang="en-US" sz="1600" dirty="0">
                <a:latin typeface="メイリオ" panose="020B0604030504040204" pitchFamily="50" charset="-128"/>
                <a:ea typeface="メイリオ" panose="020B0604030504040204" pitchFamily="50" charset="-128"/>
              </a:rPr>
              <a:t>のコードで成り立っている。</a:t>
            </a:r>
            <a:r>
              <a:rPr lang="en-US" altLang="ja-JP" sz="1600" dirty="0">
                <a:latin typeface="メイリオ" panose="020B0604030504040204" pitchFamily="50" charset="-128"/>
                <a:ea typeface="メイリオ" panose="020B0604030504040204" pitchFamily="50" charset="-128"/>
              </a:rPr>
              <a:t>17</a:t>
            </a:r>
            <a:r>
              <a:rPr lang="ja-JP" altLang="en-US" sz="1600" dirty="0">
                <a:latin typeface="メイリオ" panose="020B0604030504040204" pitchFamily="50" charset="-128"/>
                <a:ea typeface="メイリオ" panose="020B0604030504040204" pitchFamily="50" charset="-128"/>
              </a:rPr>
              <a:t>行目で送られてきた</a:t>
            </a:r>
            <a:r>
              <a:rPr lang="en-US" altLang="ja-JP" sz="1600" dirty="0" err="1">
                <a:latin typeface="メイリオ" panose="020B0604030504040204" pitchFamily="50" charset="-128"/>
                <a:ea typeface="メイリオ" panose="020B0604030504040204" pitchFamily="50" charset="-128"/>
              </a:rPr>
              <a:t>productCode</a:t>
            </a:r>
            <a:r>
              <a:rPr lang="ja-JP" altLang="en-US" sz="1600" dirty="0">
                <a:latin typeface="メイリオ" panose="020B0604030504040204" pitchFamily="50" charset="-128"/>
                <a:ea typeface="メイリオ" panose="020B0604030504040204" pitchFamily="50" charset="-128"/>
              </a:rPr>
              <a:t>を</a:t>
            </a:r>
            <a:r>
              <a:rPr lang="en-US" altLang="ja-JP" sz="1600" dirty="0" err="1">
                <a:latin typeface="メイリオ" panose="020B0604030504040204" pitchFamily="50" charset="-128"/>
                <a:ea typeface="メイリオ" panose="020B0604030504040204" pitchFamily="50" charset="-128"/>
              </a:rPr>
              <a:t>formCode</a:t>
            </a:r>
            <a:r>
              <a:rPr lang="ja-JP" altLang="en-US" sz="1600" dirty="0">
                <a:latin typeface="メイリオ" panose="020B0604030504040204" pitchFamily="50" charset="-128"/>
                <a:ea typeface="メイリオ" panose="020B0604030504040204" pitchFamily="50" charset="-128"/>
              </a:rPr>
              <a:t>として受け取り、</a:t>
            </a:r>
            <a:r>
              <a:rPr lang="en-US" altLang="ja-JP" sz="1600" dirty="0">
                <a:latin typeface="メイリオ" panose="020B0604030504040204" pitchFamily="50" charset="-128"/>
                <a:ea typeface="メイリオ" panose="020B0604030504040204" pitchFamily="50" charset="-128"/>
              </a:rPr>
              <a:t>28-32</a:t>
            </a:r>
            <a:r>
              <a:rPr lang="ja-JP" altLang="en-US" sz="1600" dirty="0">
                <a:latin typeface="メイリオ" panose="020B0604030504040204" pitchFamily="50" charset="-128"/>
                <a:ea typeface="メイリオ" panose="020B0604030504040204" pitchFamily="50" charset="-128"/>
              </a:rPr>
              <a:t>行目で</a:t>
            </a:r>
            <a:r>
              <a:rPr lang="en-US" altLang="ja-JP" sz="1600" dirty="0">
                <a:latin typeface="メイリオ" panose="020B0604030504040204" pitchFamily="50" charset="-128"/>
                <a:ea typeface="メイリオ" panose="020B0604030504040204" pitchFamily="50" charset="-128"/>
              </a:rPr>
              <a:t>PRODUCT_REVIEW</a:t>
            </a:r>
            <a:r>
              <a:rPr lang="ja-JP" altLang="en-US" sz="1600" dirty="0">
                <a:latin typeface="メイリオ" panose="020B0604030504040204" pitchFamily="50" charset="-128"/>
                <a:ea typeface="メイリオ" panose="020B0604030504040204" pitchFamily="50" charset="-128"/>
              </a:rPr>
              <a:t>表から</a:t>
            </a:r>
            <a:r>
              <a:rPr lang="en-US" altLang="ja-JP" sz="1600" dirty="0">
                <a:latin typeface="メイリオ" panose="020B0604030504040204" pitchFamily="50" charset="-128"/>
                <a:ea typeface="メイリオ" panose="020B0604030504040204" pitchFamily="50" charset="-128"/>
              </a:rPr>
              <a:t>PRODUCT_CODE</a:t>
            </a:r>
            <a:r>
              <a:rPr lang="ja-JP" altLang="en-US" sz="1600" dirty="0">
                <a:latin typeface="メイリオ" panose="020B0604030504040204" pitchFamily="50" charset="-128"/>
                <a:ea typeface="メイリオ" panose="020B0604030504040204" pitchFamily="50" charset="-128"/>
              </a:rPr>
              <a:t>が</a:t>
            </a:r>
            <a:r>
              <a:rPr lang="en-US" altLang="ja-JP" sz="1600" dirty="0" err="1">
                <a:latin typeface="メイリオ" panose="020B0604030504040204" pitchFamily="50" charset="-128"/>
                <a:ea typeface="メイリオ" panose="020B0604030504040204" pitchFamily="50" charset="-128"/>
              </a:rPr>
              <a:t>formCode</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COMMENT</a:t>
            </a:r>
            <a:r>
              <a:rPr lang="ja-JP" altLang="en-US" sz="1600" dirty="0">
                <a:latin typeface="メイリオ" panose="020B0604030504040204" pitchFamily="50" charset="-128"/>
                <a:ea typeface="メイリオ" panose="020B0604030504040204" pitchFamily="50" charset="-128"/>
              </a:rPr>
              <a:t>と</a:t>
            </a:r>
            <a:r>
              <a:rPr lang="en-US" altLang="ja-JP" sz="1600" dirty="0">
                <a:latin typeface="メイリオ" panose="020B0604030504040204" pitchFamily="50" charset="-128"/>
                <a:ea typeface="メイリオ" panose="020B0604030504040204" pitchFamily="50" charset="-128"/>
              </a:rPr>
              <a:t>SCORE</a:t>
            </a:r>
            <a:r>
              <a:rPr lang="ja-JP" altLang="en-US" sz="1600" dirty="0">
                <a:latin typeface="メイリオ" panose="020B0604030504040204" pitchFamily="50" charset="-128"/>
                <a:ea typeface="メイリオ" panose="020B0604030504040204" pitchFamily="50" charset="-128"/>
              </a:rPr>
              <a:t>だけを検索した結果を変数</a:t>
            </a:r>
            <a:r>
              <a:rPr lang="en-US" altLang="ja-JP" sz="1600" dirty="0" err="1">
                <a:latin typeface="メイリオ" panose="020B0604030504040204" pitchFamily="50" charset="-128"/>
                <a:ea typeface="メイリオ" panose="020B0604030504040204" pitchFamily="50" charset="-128"/>
              </a:rPr>
              <a:t>rs</a:t>
            </a:r>
            <a:r>
              <a:rPr lang="ja-JP" altLang="en-US" sz="1600" dirty="0">
                <a:latin typeface="メイリオ" panose="020B0604030504040204" pitchFamily="50" charset="-128"/>
                <a:ea typeface="メイリオ" panose="020B0604030504040204" pitchFamily="50" charset="-128"/>
              </a:rPr>
              <a:t>に入れる。そして</a:t>
            </a:r>
            <a:r>
              <a:rPr lang="en-US" altLang="ja-JP" sz="1600" dirty="0">
                <a:latin typeface="メイリオ" panose="020B0604030504040204" pitchFamily="50" charset="-128"/>
                <a:ea typeface="メイリオ" panose="020B0604030504040204" pitchFamily="50" charset="-128"/>
              </a:rPr>
              <a:t>105-120</a:t>
            </a:r>
            <a:r>
              <a:rPr lang="ja-JP" altLang="en-US" sz="1600" dirty="0">
                <a:latin typeface="メイリオ" panose="020B0604030504040204" pitchFamily="50" charset="-128"/>
                <a:ea typeface="メイリオ" panose="020B0604030504040204" pitchFamily="50" charset="-128"/>
              </a:rPr>
              <a:t>行目ので</a:t>
            </a:r>
            <a:r>
              <a:rPr lang="en-US" altLang="ja-JP" sz="1600" dirty="0">
                <a:latin typeface="メイリオ" panose="020B0604030504040204" pitchFamily="50" charset="-128"/>
                <a:ea typeface="メイリオ" panose="020B0604030504040204" pitchFamily="50" charset="-128"/>
              </a:rPr>
              <a:t>&lt;TABLE&gt;</a:t>
            </a:r>
            <a:r>
              <a:rPr lang="ja-JP" altLang="en-US" sz="1600" dirty="0">
                <a:latin typeface="メイリオ" panose="020B0604030504040204" pitchFamily="50" charset="-128"/>
                <a:ea typeface="メイリオ" panose="020B0604030504040204" pitchFamily="50" charset="-128"/>
              </a:rPr>
              <a:t>タグを使って口コミを表にして表示している。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口コミの表の下には口コミ入力欄と採点のラジオボタン、送信ボタンを設置した。これは</a:t>
            </a:r>
            <a:r>
              <a:rPr lang="en-US" altLang="ja-JP" sz="1600" dirty="0">
                <a:latin typeface="メイリオ" panose="020B0604030504040204" pitchFamily="50" charset="-128"/>
                <a:ea typeface="メイリオ" panose="020B0604030504040204" pitchFamily="50" charset="-128"/>
              </a:rPr>
              <a:t>123-135</a:t>
            </a:r>
            <a:r>
              <a:rPr lang="ja-JP" altLang="en-US" sz="1600" dirty="0">
                <a:latin typeface="メイリオ" panose="020B0604030504040204" pitchFamily="50" charset="-128"/>
                <a:ea typeface="メイリオ" panose="020B0604030504040204" pitchFamily="50" charset="-128"/>
              </a:rPr>
              <a:t>行目を見ると分かる通り、口コミ入力欄に入力されたテキストを</a:t>
            </a:r>
            <a:r>
              <a:rPr lang="en-US" altLang="ja-JP" sz="1600" dirty="0">
                <a:latin typeface="メイリオ" panose="020B0604030504040204" pitchFamily="50" charset="-128"/>
                <a:ea typeface="メイリオ" panose="020B0604030504040204" pitchFamily="50" charset="-128"/>
              </a:rPr>
              <a:t>field1</a:t>
            </a:r>
            <a:r>
              <a:rPr lang="ja-JP" altLang="en-US" sz="1600" dirty="0">
                <a:latin typeface="メイリオ" panose="020B0604030504040204" pitchFamily="50" charset="-128"/>
                <a:ea typeface="メイリオ" panose="020B0604030504040204" pitchFamily="50" charset="-128"/>
              </a:rPr>
              <a:t>、選択されたラジオボタンの値を</a:t>
            </a:r>
            <a:r>
              <a:rPr lang="en-US" altLang="ja-JP" sz="1600" dirty="0">
                <a:latin typeface="メイリオ" panose="020B0604030504040204" pitchFamily="50" charset="-128"/>
                <a:ea typeface="メイリオ" panose="020B0604030504040204" pitchFamily="50" charset="-128"/>
              </a:rPr>
              <a:t>radio1</a:t>
            </a:r>
            <a:r>
              <a:rPr lang="ja-JP" altLang="en-US" sz="1600" dirty="0">
                <a:latin typeface="メイリオ" panose="020B0604030504040204" pitchFamily="50" charset="-128"/>
                <a:ea typeface="メイリオ" panose="020B0604030504040204" pitchFamily="50" charset="-128"/>
              </a:rPr>
              <a:t>、商品コードを</a:t>
            </a:r>
            <a:r>
              <a:rPr lang="en-US" altLang="ja-JP" sz="1600" dirty="0" err="1">
                <a:latin typeface="メイリオ" panose="020B0604030504040204" pitchFamily="50" charset="-128"/>
                <a:ea typeface="メイリオ" panose="020B0604030504040204" pitchFamily="50" charset="-128"/>
              </a:rPr>
              <a:t>hiddenCode</a:t>
            </a:r>
            <a:r>
              <a:rPr lang="ja-JP" altLang="en-US" sz="1600" dirty="0">
                <a:latin typeface="メイリオ" panose="020B0604030504040204" pitchFamily="50" charset="-128"/>
                <a:ea typeface="メイリオ" panose="020B0604030504040204" pitchFamily="50" charset="-128"/>
              </a:rPr>
              <a:t>としてそれぞれ</a:t>
            </a:r>
            <a:r>
              <a:rPr lang="en-US" altLang="ja-JP" sz="1600" dirty="0">
                <a:latin typeface="メイリオ" panose="020B0604030504040204" pitchFamily="50" charset="-128"/>
                <a:ea typeface="メイリオ" panose="020B0604030504040204" pitchFamily="50" charset="-128"/>
              </a:rPr>
              <a:t>review2.jsp</a:t>
            </a:r>
            <a:r>
              <a:rPr lang="ja-JP" altLang="en-US" sz="1600" dirty="0">
                <a:latin typeface="メイリオ" panose="020B0604030504040204" pitchFamily="50" charset="-128"/>
                <a:ea typeface="メイリオ" panose="020B0604030504040204" pitchFamily="50" charset="-128"/>
              </a:rPr>
              <a:t>に送信している。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ja-JP" altLang="en-US"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704261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13</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2.</a:t>
            </a:r>
            <a:r>
              <a:rPr lang="ja-JP" altLang="en-US" sz="2800" b="1" dirty="0"/>
              <a:t>口コミを登録・表示</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その送信ボタンを押すと</a:t>
            </a:r>
            <a:r>
              <a:rPr lang="en-US" altLang="ja-JP" sz="1600" dirty="0">
                <a:latin typeface="メイリオ" panose="020B0604030504040204" pitchFamily="50" charset="-128"/>
                <a:ea typeface="メイリオ" panose="020B0604030504040204" pitchFamily="50" charset="-128"/>
              </a:rPr>
              <a:t>review2.jsp</a:t>
            </a:r>
            <a:r>
              <a:rPr lang="ja-JP" altLang="en-US" sz="1600" dirty="0">
                <a:latin typeface="メイリオ" panose="020B0604030504040204" pitchFamily="50" charset="-128"/>
                <a:ea typeface="メイリオ" panose="020B0604030504040204" pitchFamily="50" charset="-128"/>
              </a:rPr>
              <a:t>に移るが、そこでは</a:t>
            </a:r>
            <a:r>
              <a:rPr lang="en-US" altLang="ja-JP" sz="1600" dirty="0">
                <a:latin typeface="メイリオ" panose="020B0604030504040204" pitchFamily="50" charset="-128"/>
                <a:ea typeface="メイリオ" panose="020B0604030504040204" pitchFamily="50" charset="-128"/>
              </a:rPr>
              <a:t>&lt;BODY&gt;</a:t>
            </a:r>
            <a:r>
              <a:rPr lang="ja-JP" altLang="en-US" sz="1600" dirty="0">
                <a:latin typeface="メイリオ" panose="020B0604030504040204" pitchFamily="50" charset="-128"/>
                <a:ea typeface="メイリオ" panose="020B0604030504040204" pitchFamily="50" charset="-128"/>
              </a:rPr>
              <a:t>には</a:t>
            </a:r>
            <a:r>
              <a:rPr lang="en-US" altLang="ja-JP" sz="1600" dirty="0">
                <a:latin typeface="メイリオ" panose="020B0604030504040204" pitchFamily="50" charset="-128"/>
                <a:ea typeface="メイリオ" panose="020B0604030504040204" pitchFamily="50" charset="-128"/>
              </a:rPr>
              <a:t>0</a:t>
            </a:r>
            <a:r>
              <a:rPr lang="ja-JP" altLang="en-US" sz="1600" dirty="0">
                <a:latin typeface="メイリオ" panose="020B0604030504040204" pitchFamily="50" charset="-128"/>
                <a:ea typeface="メイリオ" panose="020B0604030504040204" pitchFamily="50" charset="-128"/>
              </a:rPr>
              <a:t>秒後に強制的に画面を遷移させるコードのみしか書いていないため、サイトを使用する際は表示されたことに気付かず口コミページに戻ることになる。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en-US" altLang="ja-JP" sz="1600" dirty="0">
                <a:latin typeface="メイリオ" panose="020B0604030504040204" pitchFamily="50" charset="-128"/>
                <a:ea typeface="メイリオ" panose="020B0604030504040204" pitchFamily="50" charset="-128"/>
              </a:rPr>
              <a:t>17-19</a:t>
            </a:r>
            <a:r>
              <a:rPr lang="ja-JP" altLang="en-US" sz="1600" dirty="0">
                <a:latin typeface="メイリオ" panose="020B0604030504040204" pitchFamily="50" charset="-128"/>
                <a:ea typeface="メイリオ" panose="020B0604030504040204" pitchFamily="50" charset="-128"/>
              </a:rPr>
              <a:t>行目で</a:t>
            </a:r>
            <a:r>
              <a:rPr lang="en-US" altLang="ja-JP" sz="1600" dirty="0" err="1">
                <a:latin typeface="メイリオ" panose="020B0604030504040204" pitchFamily="50" charset="-128"/>
                <a:ea typeface="メイリオ" panose="020B0604030504040204" pitchFamily="50" charset="-128"/>
              </a:rPr>
              <a:t>formCode</a:t>
            </a:r>
            <a:r>
              <a:rPr lang="ja-JP" altLang="en-US" sz="1600" dirty="0">
                <a:latin typeface="メイリオ" panose="020B0604030504040204" pitchFamily="50" charset="-128"/>
                <a:ea typeface="メイリオ" panose="020B0604030504040204" pitchFamily="50" charset="-128"/>
              </a:rPr>
              <a:t>に</a:t>
            </a:r>
            <a:r>
              <a:rPr lang="en-US" altLang="ja-JP" sz="1600" dirty="0" err="1">
                <a:latin typeface="メイリオ" panose="020B0604030504040204" pitchFamily="50" charset="-128"/>
                <a:ea typeface="メイリオ" panose="020B0604030504040204" pitchFamily="50" charset="-128"/>
              </a:rPr>
              <a:t>hiddenCode</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formComment</a:t>
            </a:r>
            <a:r>
              <a:rPr lang="ja-JP" altLang="en-US" sz="1600" dirty="0">
                <a:latin typeface="メイリオ" panose="020B0604030504040204" pitchFamily="50" charset="-128"/>
                <a:ea typeface="メイリオ" panose="020B0604030504040204" pitchFamily="50" charset="-128"/>
              </a:rPr>
              <a:t>に</a:t>
            </a:r>
            <a:r>
              <a:rPr lang="en-US" altLang="ja-JP" sz="1600" dirty="0">
                <a:latin typeface="メイリオ" panose="020B0604030504040204" pitchFamily="50" charset="-128"/>
                <a:ea typeface="メイリオ" panose="020B0604030504040204" pitchFamily="50" charset="-128"/>
              </a:rPr>
              <a:t>field1</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formScore</a:t>
            </a:r>
            <a:r>
              <a:rPr lang="ja-JP" altLang="en-US" sz="1600" dirty="0">
                <a:latin typeface="メイリオ" panose="020B0604030504040204" pitchFamily="50" charset="-128"/>
                <a:ea typeface="メイリオ" panose="020B0604030504040204" pitchFamily="50" charset="-128"/>
              </a:rPr>
              <a:t>に</a:t>
            </a:r>
            <a:r>
              <a:rPr lang="en-US" altLang="ja-JP" sz="1600" dirty="0">
                <a:latin typeface="メイリオ" panose="020B0604030504040204" pitchFamily="50" charset="-128"/>
                <a:ea typeface="メイリオ" panose="020B0604030504040204" pitchFamily="50" charset="-128"/>
              </a:rPr>
              <a:t>radio1</a:t>
            </a:r>
            <a:r>
              <a:rPr lang="ja-JP" altLang="en-US" sz="1600" dirty="0">
                <a:latin typeface="メイリオ" panose="020B0604030504040204" pitchFamily="50" charset="-128"/>
                <a:ea typeface="メイリオ" panose="020B0604030504040204" pitchFamily="50" charset="-128"/>
              </a:rPr>
              <a:t>の値をそれぞれ入れている。そして、</a:t>
            </a:r>
            <a:r>
              <a:rPr lang="en-US" altLang="ja-JP" sz="1600" dirty="0">
                <a:latin typeface="メイリオ" panose="020B0604030504040204" pitchFamily="50" charset="-128"/>
                <a:ea typeface="メイリオ" panose="020B0604030504040204" pitchFamily="50" charset="-128"/>
              </a:rPr>
              <a:t>22-27</a:t>
            </a:r>
            <a:r>
              <a:rPr lang="ja-JP" altLang="en-US" sz="1600" dirty="0">
                <a:latin typeface="メイリオ" panose="020B0604030504040204" pitchFamily="50" charset="-128"/>
                <a:ea typeface="メイリオ" panose="020B0604030504040204" pitchFamily="50" charset="-128"/>
              </a:rPr>
              <a:t>行目で</a:t>
            </a:r>
            <a:r>
              <a:rPr lang="en-US" altLang="ja-JP" sz="1600" dirty="0" err="1">
                <a:latin typeface="メイリオ" panose="020B0604030504040204" pitchFamily="50" charset="-128"/>
                <a:ea typeface="メイリオ" panose="020B0604030504040204" pitchFamily="50" charset="-128"/>
              </a:rPr>
              <a:t>sql</a:t>
            </a:r>
            <a:r>
              <a:rPr lang="ja-JP" altLang="en-US" sz="1600" dirty="0">
                <a:latin typeface="メイリオ" panose="020B0604030504040204" pitchFamily="50" charset="-128"/>
                <a:ea typeface="メイリオ" panose="020B0604030504040204" pitchFamily="50" charset="-128"/>
              </a:rPr>
              <a:t>アップデート文を記述している。その内容は、</a:t>
            </a:r>
            <a:r>
              <a:rPr lang="en-US" altLang="ja-JP" sz="1600" dirty="0">
                <a:latin typeface="メイリオ" panose="020B0604030504040204" pitchFamily="50" charset="-128"/>
                <a:ea typeface="メイリオ" panose="020B0604030504040204" pitchFamily="50" charset="-128"/>
              </a:rPr>
              <a:t>PRODUCT_REVIEW</a:t>
            </a:r>
            <a:r>
              <a:rPr lang="ja-JP" altLang="en-US" sz="1600" dirty="0">
                <a:latin typeface="メイリオ" panose="020B0604030504040204" pitchFamily="50" charset="-128"/>
                <a:ea typeface="メイリオ" panose="020B0604030504040204" pitchFamily="50" charset="-128"/>
              </a:rPr>
              <a:t>表の</a:t>
            </a:r>
            <a:r>
              <a:rPr lang="en-US" altLang="ja-JP" sz="1600" dirty="0">
                <a:latin typeface="メイリオ" panose="020B0604030504040204" pitchFamily="50" charset="-128"/>
                <a:ea typeface="メイリオ" panose="020B0604030504040204" pitchFamily="50" charset="-128"/>
              </a:rPr>
              <a:t>PRODUCT_CODE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 COMMENT</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SCORE</a:t>
            </a:r>
            <a:r>
              <a:rPr lang="ja-JP" altLang="en-US" sz="1600" dirty="0">
                <a:latin typeface="メイリオ" panose="020B0604030504040204" pitchFamily="50" charset="-128"/>
                <a:ea typeface="メイリオ" panose="020B0604030504040204" pitchFamily="50" charset="-128"/>
              </a:rPr>
              <a:t>にそれぞれ</a:t>
            </a:r>
            <a:r>
              <a:rPr lang="en-US" altLang="ja-JP" sz="1600" dirty="0" err="1">
                <a:latin typeface="メイリオ" panose="020B0604030504040204" pitchFamily="50" charset="-128"/>
                <a:ea typeface="メイリオ" panose="020B0604030504040204" pitchFamily="50" charset="-128"/>
              </a:rPr>
              <a:t>formCode</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formComment</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formScore</a:t>
            </a:r>
            <a:r>
              <a:rPr lang="ja-JP" altLang="en-US" sz="1600" dirty="0">
                <a:latin typeface="メイリオ" panose="020B0604030504040204" pitchFamily="50" charset="-128"/>
                <a:ea typeface="メイリオ" panose="020B0604030504040204" pitchFamily="50" charset="-128"/>
              </a:rPr>
              <a:t>をインサートするというものである。これにより、</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に口コミの登録をすることができる。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そして、</a:t>
            </a:r>
            <a:r>
              <a:rPr lang="en-US" altLang="ja-JP" sz="1600" dirty="0">
                <a:latin typeface="メイリオ" panose="020B0604030504040204" pitchFamily="50" charset="-128"/>
                <a:ea typeface="メイリオ" panose="020B0604030504040204" pitchFamily="50" charset="-128"/>
              </a:rPr>
              <a:t>38</a:t>
            </a:r>
            <a:r>
              <a:rPr lang="ja-JP" altLang="en-US" sz="1600" dirty="0">
                <a:latin typeface="メイリオ" panose="020B0604030504040204" pitchFamily="50" charset="-128"/>
                <a:ea typeface="メイリオ" panose="020B0604030504040204" pitchFamily="50" charset="-128"/>
              </a:rPr>
              <a:t>行目、</a:t>
            </a:r>
            <a:r>
              <a:rPr lang="en-US" altLang="ja-JP" sz="1600" dirty="0">
                <a:latin typeface="メイリオ" panose="020B0604030504040204" pitchFamily="50" charset="-128"/>
                <a:ea typeface="メイリオ" panose="020B0604030504040204" pitchFamily="50" charset="-128"/>
              </a:rPr>
              <a:t>&lt;BODY&gt;</a:t>
            </a:r>
            <a:r>
              <a:rPr lang="ja-JP" altLang="en-US" sz="1600" dirty="0">
                <a:latin typeface="メイリオ" panose="020B0604030504040204" pitchFamily="50" charset="-128"/>
                <a:ea typeface="メイリオ" panose="020B0604030504040204" pitchFamily="50" charset="-128"/>
              </a:rPr>
              <a:t>で</a:t>
            </a:r>
            <a:r>
              <a:rPr lang="en-US" altLang="ja-JP" sz="1600" dirty="0">
                <a:latin typeface="メイリオ" panose="020B0604030504040204" pitchFamily="50" charset="-128"/>
                <a:ea typeface="メイリオ" panose="020B0604030504040204" pitchFamily="50" charset="-128"/>
              </a:rPr>
              <a:t>&lt;meta&gt;</a:t>
            </a:r>
            <a:r>
              <a:rPr lang="ja-JP" altLang="en-US" sz="1600" dirty="0">
                <a:latin typeface="メイリオ" panose="020B0604030504040204" pitchFamily="50" charset="-128"/>
                <a:ea typeface="メイリオ" panose="020B0604030504040204" pitchFamily="50" charset="-128"/>
              </a:rPr>
              <a:t>タグを使って強制的に</a:t>
            </a:r>
            <a:r>
              <a:rPr lang="en-US" altLang="ja-JP" sz="1600" dirty="0" err="1">
                <a:latin typeface="メイリオ" panose="020B0604030504040204" pitchFamily="50" charset="-128"/>
                <a:ea typeface="メイリオ" panose="020B0604030504040204" pitchFamily="50" charset="-128"/>
              </a:rPr>
              <a:t>review.jsp</a:t>
            </a:r>
            <a:r>
              <a:rPr lang="ja-JP" altLang="en-US" sz="1600" dirty="0">
                <a:latin typeface="メイリオ" panose="020B0604030504040204" pitchFamily="50" charset="-128"/>
                <a:ea typeface="メイリオ" panose="020B0604030504040204" pitchFamily="50" charset="-128"/>
              </a:rPr>
              <a:t>に移るようにし、その時</a:t>
            </a:r>
            <a:r>
              <a:rPr lang="en-US" altLang="ja-JP"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productCode</a:t>
            </a:r>
            <a:r>
              <a:rPr lang="en-US" altLang="ja-JP"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formCode</a:t>
            </a:r>
            <a:r>
              <a:rPr lang="en-US" altLang="ja-JP" sz="1600" dirty="0">
                <a:latin typeface="メイリオ" panose="020B0604030504040204" pitchFamily="50" charset="-128"/>
                <a:ea typeface="メイリオ" panose="020B0604030504040204" pitchFamily="50" charset="-128"/>
              </a:rPr>
              <a:t>}</a:t>
            </a:r>
            <a:r>
              <a:rPr lang="ja-JP" altLang="en-US" sz="1600" dirty="0">
                <a:latin typeface="メイリオ" panose="020B0604030504040204" pitchFamily="50" charset="-128"/>
                <a:ea typeface="メイリオ" panose="020B0604030504040204" pitchFamily="50" charset="-128"/>
              </a:rPr>
              <a:t>とすることで口コミを追加する前に見ていた商品の口コミ画面に戻ることができ、その時にはこの</a:t>
            </a:r>
            <a:r>
              <a:rPr lang="en-US" altLang="ja-JP" sz="1600" dirty="0">
                <a:latin typeface="メイリオ" panose="020B0604030504040204" pitchFamily="50" charset="-128"/>
                <a:ea typeface="メイリオ" panose="020B0604030504040204" pitchFamily="50" charset="-128"/>
              </a:rPr>
              <a:t>review2.jsp</a:t>
            </a:r>
            <a:r>
              <a:rPr lang="ja-JP" altLang="en-US" sz="1600" dirty="0">
                <a:latin typeface="メイリオ" panose="020B0604030504040204" pitchFamily="50" charset="-128"/>
                <a:ea typeface="メイリオ" panose="020B0604030504040204" pitchFamily="50" charset="-128"/>
              </a:rPr>
              <a:t>で</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に追加した後の表を検索しているため、自分が書き込んだ口コミも口コミの表に表示されるようになるといった設計である。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ja-JP" altLang="en-US"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141658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14</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3.</a:t>
            </a:r>
            <a:r>
              <a:rPr lang="ja-JP" altLang="en-US" sz="2800" b="1" dirty="0"/>
              <a:t>商品の個数を選択個数分減らす</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ja-JP" altLang="en-US" sz="1600" dirty="0">
              <a:latin typeface="メイリオ" panose="020B0604030504040204" pitchFamily="50" charset="-128"/>
              <a:ea typeface="メイリオ" panose="020B0604030504040204" pitchFamily="50" charset="-128"/>
            </a:endParaRPr>
          </a:p>
        </p:txBody>
      </p:sp>
      <p:pic>
        <p:nvPicPr>
          <p:cNvPr id="2" name="図 1">
            <a:extLst>
              <a:ext uri="{FF2B5EF4-FFF2-40B4-BE49-F238E27FC236}">
                <a16:creationId xmlns:a16="http://schemas.microsoft.com/office/drawing/2014/main" id="{3981AA07-6BDB-4130-B64E-012F149D51B0}"/>
              </a:ext>
            </a:extLst>
          </p:cNvPr>
          <p:cNvPicPr>
            <a:picLocks noChangeAspect="1"/>
          </p:cNvPicPr>
          <p:nvPr/>
        </p:nvPicPr>
        <p:blipFill rotWithShape="1">
          <a:blip r:embed="rId3"/>
          <a:srcRect t="2750"/>
          <a:stretch/>
        </p:blipFill>
        <p:spPr>
          <a:xfrm rot="16200000">
            <a:off x="2137544" y="453809"/>
            <a:ext cx="4868912" cy="6669360"/>
          </a:xfrm>
          <a:prstGeom prst="rect">
            <a:avLst/>
          </a:prstGeom>
        </p:spPr>
      </p:pic>
    </p:spTree>
    <p:extLst>
      <p:ext uri="{BB962C8B-B14F-4D97-AF65-F5344CB8AC3E}">
        <p14:creationId xmlns:p14="http://schemas.microsoft.com/office/powerpoint/2010/main" val="3782238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15</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3.</a:t>
            </a:r>
            <a:r>
              <a:rPr lang="ja-JP" altLang="en-US" sz="2800" b="1" dirty="0"/>
              <a:t>商品の個数を選択個数分減らす</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サンプルでは</a:t>
            </a:r>
            <a:r>
              <a:rPr lang="en-US" altLang="ja-JP" sz="1600" dirty="0">
                <a:latin typeface="メイリオ" panose="020B0604030504040204" pitchFamily="50" charset="-128"/>
                <a:ea typeface="メイリオ" panose="020B0604030504040204" pitchFamily="50" charset="-128"/>
              </a:rPr>
              <a:t>1</a:t>
            </a:r>
            <a:r>
              <a:rPr lang="ja-JP" altLang="en-US" sz="1600" dirty="0">
                <a:latin typeface="メイリオ" panose="020B0604030504040204" pitchFamily="50" charset="-128"/>
                <a:ea typeface="メイリオ" panose="020B0604030504040204" pitchFamily="50" charset="-128"/>
              </a:rPr>
              <a:t>つづつしか買えないが、それでは実用的でないので複数着一気に変えるようにし、</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の在庫もその個数分減らすようにした。後ほどユーザ認証機能について言及するため、今はログイン状態であるという仮定の下説明していく。なぜならログイン状態でないと購入することはできないためであ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かかわる</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ファイルは</a:t>
            </a:r>
            <a:r>
              <a:rPr lang="en-US" altLang="ja-JP" sz="1600" dirty="0" err="1">
                <a:latin typeface="メイリオ" panose="020B0604030504040204" pitchFamily="50" charset="-128"/>
                <a:ea typeface="メイリオ" panose="020B0604030504040204" pitchFamily="50" charset="-128"/>
              </a:rPr>
              <a:t>detail.jsp</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の３つである。</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は、</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表と</a:t>
            </a:r>
            <a:r>
              <a:rPr lang="en-US" altLang="ja-JP" sz="1600" dirty="0">
                <a:latin typeface="メイリオ" panose="020B0604030504040204" pitchFamily="50" charset="-128"/>
                <a:ea typeface="メイリオ" panose="020B0604030504040204" pitchFamily="50" charset="-128"/>
              </a:rPr>
              <a:t>PRODUCT_STOCK</a:t>
            </a:r>
            <a:r>
              <a:rPr lang="ja-JP" altLang="en-US" sz="1600" dirty="0">
                <a:latin typeface="メイリオ" panose="020B0604030504040204" pitchFamily="50" charset="-128"/>
                <a:ea typeface="メイリオ" panose="020B0604030504040204" pitchFamily="50" charset="-128"/>
              </a:rPr>
              <a:t>表の</a:t>
            </a:r>
            <a:r>
              <a:rPr lang="en-US" altLang="ja-JP" sz="1600" dirty="0">
                <a:latin typeface="メイリオ" panose="020B0604030504040204" pitchFamily="50" charset="-128"/>
                <a:ea typeface="メイリオ" panose="020B0604030504040204" pitchFamily="50" charset="-128"/>
              </a:rPr>
              <a:t>2</a:t>
            </a:r>
            <a:r>
              <a:rPr lang="ja-JP" altLang="en-US" sz="1600" dirty="0">
                <a:latin typeface="メイリオ" panose="020B0604030504040204" pitchFamily="50" charset="-128"/>
                <a:ea typeface="メイリオ" panose="020B0604030504040204" pitchFamily="50" charset="-128"/>
              </a:rPr>
              <a:t>つである。まず、</a:t>
            </a:r>
            <a:r>
              <a:rPr lang="en-US" altLang="ja-JP" sz="1600" dirty="0" err="1">
                <a:latin typeface="メイリオ" panose="020B0604030504040204" pitchFamily="50" charset="-128"/>
                <a:ea typeface="メイリオ" panose="020B0604030504040204" pitchFamily="50" charset="-128"/>
              </a:rPr>
              <a:t>detail.jsp</a:t>
            </a:r>
            <a:r>
              <a:rPr lang="ja-JP" altLang="en-US" sz="1600" dirty="0">
                <a:latin typeface="メイリオ" panose="020B0604030504040204" pitchFamily="50" charset="-128"/>
                <a:ea typeface="メイリオ" panose="020B0604030504040204" pitchFamily="50" charset="-128"/>
              </a:rPr>
              <a:t>で購入したい個数を選択し、カートに入れるを押すと、</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に個数の情報が</a:t>
            </a:r>
            <a:r>
              <a:rPr lang="en-US" altLang="ja-JP" sz="1600" dirty="0">
                <a:latin typeface="メイリオ" panose="020B0604030504040204" pitchFamily="50" charset="-128"/>
                <a:ea typeface="メイリオ" panose="020B0604030504040204" pitchFamily="50" charset="-128"/>
              </a:rPr>
              <a:t>Number</a:t>
            </a:r>
            <a:r>
              <a:rPr lang="ja-JP" altLang="en-US" sz="1600" dirty="0">
                <a:latin typeface="メイリオ" panose="020B0604030504040204" pitchFamily="50" charset="-128"/>
                <a:ea typeface="メイリオ" panose="020B0604030504040204" pitchFamily="50" charset="-128"/>
              </a:rPr>
              <a:t>として送られる。これは</a:t>
            </a:r>
            <a:r>
              <a:rPr lang="en-US" altLang="ja-JP" sz="1600" dirty="0" err="1">
                <a:latin typeface="メイリオ" panose="020B0604030504040204" pitchFamily="50" charset="-128"/>
                <a:ea typeface="メイリオ" panose="020B0604030504040204" pitchFamily="50" charset="-128"/>
              </a:rPr>
              <a:t>detail.jsp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142-157</a:t>
            </a:r>
            <a:r>
              <a:rPr lang="ja-JP" altLang="en-US" sz="1600" dirty="0">
                <a:latin typeface="メイリオ" panose="020B0604030504040204" pitchFamily="50" charset="-128"/>
                <a:ea typeface="メイリオ" panose="020B0604030504040204" pitchFamily="50" charset="-128"/>
              </a:rPr>
              <a:t>行目を見ると分かる。そしてカートで商品の情報を受け取り</a:t>
            </a:r>
            <a:r>
              <a:rPr lang="en-US" altLang="ja-JP" sz="1600" dirty="0">
                <a:latin typeface="メイリオ" panose="020B0604030504040204" pitchFamily="50" charset="-128"/>
                <a:ea typeface="メイリオ" panose="020B0604030504040204" pitchFamily="50" charset="-128"/>
              </a:rPr>
              <a:t>(</a:t>
            </a:r>
            <a:r>
              <a:rPr lang="ja-JP" altLang="en-US" sz="1600" dirty="0">
                <a:latin typeface="メイリオ" panose="020B0604030504040204" pitchFamily="50" charset="-128"/>
                <a:ea typeface="メイリオ" panose="020B0604030504040204" pitchFamily="50" charset="-128"/>
              </a:rPr>
              <a:t>カート機能については後述</a:t>
            </a:r>
            <a:r>
              <a:rPr lang="en-US" altLang="ja-JP" sz="1600" dirty="0">
                <a:latin typeface="メイリオ" panose="020B0604030504040204" pitchFamily="50" charset="-128"/>
                <a:ea typeface="メイリオ" panose="020B0604030504040204" pitchFamily="50" charset="-128"/>
              </a:rPr>
              <a:t>)</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表にカートに入れた商品の情報や個数が書き込まれる。これは</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22-31</a:t>
            </a:r>
            <a:r>
              <a:rPr lang="ja-JP" altLang="en-US" sz="1600" dirty="0">
                <a:latin typeface="メイリオ" panose="020B0604030504040204" pitchFamily="50" charset="-128"/>
                <a:ea typeface="メイリオ" panose="020B0604030504040204" pitchFamily="50" charset="-128"/>
              </a:rPr>
              <a:t>行目に書いてある通りである。購入ボタンを押すと</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にユーザー名を送り、画面が移る。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ではユーザー名を受け取り、</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表から購入する商品の情報を検索する。そこには購入する個数のじょうほうもあるため、その個数分</a:t>
            </a:r>
            <a:r>
              <a:rPr lang="en-US" altLang="ja-JP" sz="1600" dirty="0">
                <a:latin typeface="メイリオ" panose="020B0604030504040204" pitchFamily="50" charset="-128"/>
                <a:ea typeface="メイリオ" panose="020B0604030504040204" pitchFamily="50" charset="-128"/>
              </a:rPr>
              <a:t>PRODUCT_STOCK</a:t>
            </a:r>
            <a:r>
              <a:rPr lang="ja-JP" altLang="en-US" sz="1600" dirty="0">
                <a:latin typeface="メイリオ" panose="020B0604030504040204" pitchFamily="50" charset="-128"/>
                <a:ea typeface="メイリオ" panose="020B0604030504040204" pitchFamily="50" charset="-128"/>
              </a:rPr>
              <a:t>表の在庫を更新する。そのコードが、</a:t>
            </a:r>
            <a:r>
              <a:rPr lang="en-US" altLang="ja-JP" sz="1600" dirty="0">
                <a:latin typeface="メイリオ" panose="020B0604030504040204" pitchFamily="50" charset="-128"/>
                <a:ea typeface="メイリオ" panose="020B0604030504040204" pitchFamily="50" charset="-128"/>
              </a:rPr>
              <a:t>79-85</a:t>
            </a:r>
            <a:r>
              <a:rPr lang="ja-JP" altLang="en-US" sz="1600" dirty="0">
                <a:latin typeface="メイリオ" panose="020B0604030504040204" pitchFamily="50" charset="-128"/>
                <a:ea typeface="メイリオ" panose="020B0604030504040204" pitchFamily="50" charset="-128"/>
              </a:rPr>
              <a:t>行目である。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ja-JP" altLang="en-US"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1501674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16</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4.</a:t>
            </a:r>
            <a:r>
              <a:rPr lang="ja-JP" altLang="en-US" sz="2800" b="1" dirty="0"/>
              <a:t>表ではなく商品ごとにブロックで表示</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サンプルサイトでは商品一覧が表になっていたが、それでは見にくく、顧客層にマッチしていないため、ブロックで。表示するようにした。これは商品が表示されるすべてのの画面で適応した設計で、</a:t>
            </a:r>
            <a:r>
              <a:rPr lang="en-US" altLang="ja-JP" sz="1600" dirty="0">
                <a:latin typeface="メイリオ" panose="020B0604030504040204" pitchFamily="50" charset="-128"/>
                <a:ea typeface="メイリオ" panose="020B0604030504040204" pitchFamily="50" charset="-128"/>
              </a:rPr>
              <a:t>list3.jsp</a:t>
            </a:r>
            <a:r>
              <a:rPr lang="ja-JP" altLang="en-US" sz="1600" dirty="0">
                <a:latin typeface="メイリオ" panose="020B0604030504040204" pitchFamily="50" charset="-128"/>
                <a:ea typeface="メイリオ" panose="020B0604030504040204" pitchFamily="50" charset="-128"/>
              </a:rPr>
              <a:t>や</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や</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でも同じことがいえる。今回は</a:t>
            </a:r>
            <a:r>
              <a:rPr lang="en-US" altLang="ja-JP" sz="1600" dirty="0">
                <a:latin typeface="メイリオ" panose="020B0604030504040204" pitchFamily="50" charset="-128"/>
                <a:ea typeface="メイリオ" panose="020B0604030504040204" pitchFamily="50" charset="-128"/>
              </a:rPr>
              <a:t>list2.jsp</a:t>
            </a:r>
            <a:r>
              <a:rPr lang="ja-JP" altLang="en-US" sz="1600" dirty="0">
                <a:latin typeface="メイリオ" panose="020B0604030504040204" pitchFamily="50" charset="-128"/>
                <a:ea typeface="メイリオ" panose="020B0604030504040204" pitchFamily="50" charset="-128"/>
              </a:rPr>
              <a:t>を例にとって説明する。また、これに関しては</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間の受け渡しなどは関係なく</a:t>
            </a:r>
            <a:r>
              <a:rPr lang="en-US" altLang="ja-JP" sz="1600" dirty="0">
                <a:latin typeface="メイリオ" panose="020B0604030504040204" pitchFamily="50" charset="-128"/>
                <a:ea typeface="メイリオ" panose="020B0604030504040204" pitchFamily="50" charset="-128"/>
              </a:rPr>
              <a:t>HTML</a:t>
            </a:r>
            <a:r>
              <a:rPr lang="ja-JP" altLang="en-US" sz="1600" dirty="0">
                <a:latin typeface="メイリオ" panose="020B0604030504040204" pitchFamily="50" charset="-128"/>
                <a:ea typeface="メイリオ" panose="020B0604030504040204" pitchFamily="50" charset="-128"/>
              </a:rPr>
              <a:t>の問題なので</a:t>
            </a:r>
            <a:r>
              <a:rPr lang="en-US" altLang="ja-JP" sz="1600" dirty="0">
                <a:latin typeface="メイリオ" panose="020B0604030504040204" pitchFamily="50" charset="-128"/>
                <a:ea typeface="メイリオ" panose="020B0604030504040204" pitchFamily="50" charset="-128"/>
              </a:rPr>
              <a:t>UML</a:t>
            </a:r>
            <a:r>
              <a:rPr lang="ja-JP" altLang="en-US" sz="1600" dirty="0">
                <a:latin typeface="メイリオ" panose="020B0604030504040204" pitchFamily="50" charset="-128"/>
                <a:ea typeface="メイリオ" panose="020B0604030504040204" pitchFamily="50" charset="-128"/>
              </a:rPr>
              <a:t>図は省略する。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まず、</a:t>
            </a:r>
            <a:r>
              <a:rPr lang="en-US" altLang="ja-JP" sz="1600" dirty="0">
                <a:latin typeface="メイリオ" panose="020B0604030504040204" pitchFamily="50" charset="-128"/>
                <a:ea typeface="メイリオ" panose="020B0604030504040204" pitchFamily="50" charset="-128"/>
              </a:rPr>
              <a:t>&lt;BODY&gt;</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100-111</a:t>
            </a:r>
            <a:r>
              <a:rPr lang="ja-JP" altLang="en-US" sz="1600" dirty="0">
                <a:latin typeface="メイリオ" panose="020B0604030504040204" pitchFamily="50" charset="-128"/>
                <a:ea typeface="メイリオ" panose="020B0604030504040204" pitchFamily="50" charset="-128"/>
              </a:rPr>
              <a:t>行目について、</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c:forEach</a:t>
            </a:r>
            <a:r>
              <a:rPr lang="en-US" altLang="ja-JP" sz="1600" dirty="0">
                <a:latin typeface="メイリオ" panose="020B0604030504040204" pitchFamily="50" charset="-128"/>
                <a:ea typeface="メイリオ" panose="020B0604030504040204" pitchFamily="50" charset="-128"/>
              </a:rPr>
              <a:t> &gt;</a:t>
            </a:r>
            <a:r>
              <a:rPr lang="ja-JP" altLang="en-US" sz="1600" dirty="0">
                <a:latin typeface="メイリオ" panose="020B0604030504040204" pitchFamily="50" charset="-128"/>
                <a:ea typeface="メイリオ" panose="020B0604030504040204" pitchFamily="50" charset="-128"/>
              </a:rPr>
              <a:t>タグで商品の種類分回している。その中で</a:t>
            </a:r>
            <a:r>
              <a:rPr lang="en-US" altLang="ja-JP" sz="1600" dirty="0">
                <a:latin typeface="メイリオ" panose="020B0604030504040204" pitchFamily="50" charset="-128"/>
                <a:ea typeface="メイリオ" panose="020B0604030504040204" pitchFamily="50" charset="-128"/>
              </a:rPr>
              <a:t>101</a:t>
            </a:r>
            <a:r>
              <a:rPr lang="ja-JP" altLang="en-US" sz="1600" dirty="0">
                <a:latin typeface="メイリオ" panose="020B0604030504040204" pitchFamily="50" charset="-128"/>
                <a:ea typeface="メイリオ" panose="020B0604030504040204" pitchFamily="50" charset="-128"/>
              </a:rPr>
              <a:t>行目に、</a:t>
            </a:r>
            <a:r>
              <a:rPr lang="en-US" altLang="ja-JP" sz="1600" dirty="0">
                <a:latin typeface="メイリオ" panose="020B0604030504040204" pitchFamily="50" charset="-128"/>
                <a:ea typeface="メイリオ" panose="020B0604030504040204" pitchFamily="50" charset="-128"/>
              </a:rPr>
              <a:t>&lt;div class=“row”&gt;</a:t>
            </a:r>
            <a:r>
              <a:rPr lang="ja-JP" altLang="en-US" sz="1600" dirty="0">
                <a:latin typeface="メイリオ" panose="020B0604030504040204" pitchFamily="50" charset="-128"/>
                <a:ea typeface="メイリオ" panose="020B0604030504040204" pitchFamily="50" charset="-128"/>
              </a:rPr>
              <a:t>とすることで、商品一つ一つが</a:t>
            </a:r>
            <a:r>
              <a:rPr lang="en-US" altLang="ja-JP" sz="1600" dirty="0">
                <a:latin typeface="メイリオ" panose="020B0604030504040204" pitchFamily="50" charset="-128"/>
                <a:ea typeface="メイリオ" panose="020B0604030504040204" pitchFamily="50" charset="-128"/>
              </a:rPr>
              <a:t>row</a:t>
            </a:r>
            <a:r>
              <a:rPr lang="ja-JP" altLang="en-US" sz="1600" dirty="0">
                <a:latin typeface="メイリオ" panose="020B0604030504040204" pitchFamily="50" charset="-128"/>
                <a:ea typeface="メイリオ" panose="020B0604030504040204" pitchFamily="50" charset="-128"/>
              </a:rPr>
              <a:t>という</a:t>
            </a:r>
            <a:r>
              <a:rPr lang="en-US" altLang="ja-JP" sz="1600" dirty="0">
                <a:latin typeface="メイリオ" panose="020B0604030504040204" pitchFamily="50" charset="-128"/>
                <a:ea typeface="メイリオ" panose="020B0604030504040204" pitchFamily="50" charset="-128"/>
              </a:rPr>
              <a:t>class</a:t>
            </a:r>
            <a:r>
              <a:rPr lang="ja-JP" altLang="en-US" sz="1600" dirty="0">
                <a:latin typeface="メイリオ" panose="020B0604030504040204" pitchFamily="50" charset="-128"/>
                <a:ea typeface="メイリオ" panose="020B0604030504040204" pitchFamily="50" charset="-128"/>
              </a:rPr>
              <a:t>に名付けられる。そしてその中でメーカー名や製品名、販売価格、商品の画像などを表示している。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これだけではただ名付けただけできれいに並ばないので、</a:t>
            </a:r>
            <a:r>
              <a:rPr lang="en-US" altLang="ja-JP" sz="1600" dirty="0">
                <a:latin typeface="メイリオ" panose="020B0604030504040204" pitchFamily="50" charset="-128"/>
                <a:ea typeface="メイリオ" panose="020B0604030504040204" pitchFamily="50" charset="-128"/>
              </a:rPr>
              <a:t>&lt;STILE&gt;</a:t>
            </a:r>
            <a:r>
              <a:rPr lang="ja-JP" altLang="en-US" sz="1600" dirty="0">
                <a:latin typeface="メイリオ" panose="020B0604030504040204" pitchFamily="50" charset="-128"/>
                <a:ea typeface="メイリオ" panose="020B0604030504040204" pitchFamily="50" charset="-128"/>
              </a:rPr>
              <a:t>タグできれいに並ぶように調整した。具体的には、</a:t>
            </a:r>
            <a:r>
              <a:rPr lang="en-US" altLang="ja-JP" sz="1600" dirty="0">
                <a:latin typeface="メイリオ" panose="020B0604030504040204" pitchFamily="50" charset="-128"/>
                <a:ea typeface="メイリオ" panose="020B0604030504040204" pitchFamily="50" charset="-128"/>
              </a:rPr>
              <a:t>34-37</a:t>
            </a:r>
            <a:r>
              <a:rPr lang="ja-JP" altLang="en-US" sz="1600" dirty="0">
                <a:latin typeface="メイリオ" panose="020B0604030504040204" pitchFamily="50" charset="-128"/>
                <a:ea typeface="メイリオ" panose="020B0604030504040204" pitchFamily="50" charset="-128"/>
              </a:rPr>
              <a:t>行目がそれである。縦と横のサイズを指定し、四角の間隔を</a:t>
            </a:r>
            <a:r>
              <a:rPr lang="en-US" altLang="ja-JP" sz="1600" dirty="0">
                <a:latin typeface="メイリオ" panose="020B0604030504040204" pitchFamily="50" charset="-128"/>
                <a:ea typeface="メイリオ" panose="020B0604030504040204" pitchFamily="50" charset="-128"/>
              </a:rPr>
              <a:t>margin</a:t>
            </a:r>
            <a:r>
              <a:rPr lang="ja-JP" altLang="en-US" sz="1600" dirty="0">
                <a:latin typeface="メイリオ" panose="020B0604030504040204" pitchFamily="50" charset="-128"/>
                <a:ea typeface="メイリオ" panose="020B0604030504040204" pitchFamily="50" charset="-128"/>
              </a:rPr>
              <a:t>で設定したり、枠線を付けて色を指定したりした。また、</a:t>
            </a:r>
            <a:r>
              <a:rPr lang="en-US" altLang="ja-JP" sz="1600" dirty="0">
                <a:latin typeface="メイリオ" panose="020B0604030504040204" pitchFamily="50" charset="-128"/>
                <a:ea typeface="メイリオ" panose="020B0604030504040204" pitchFamily="50" charset="-128"/>
              </a:rPr>
              <a:t>36,37</a:t>
            </a:r>
            <a:r>
              <a:rPr lang="ja-JP" altLang="en-US" sz="1600" dirty="0">
                <a:latin typeface="メイリオ" panose="020B0604030504040204" pitchFamily="50" charset="-128"/>
                <a:ea typeface="メイリオ" panose="020B0604030504040204" pitchFamily="50" charset="-128"/>
              </a:rPr>
              <a:t>行目は、商品を選択しようとカーソルを載せた時に、色が変わる設計にすると選択していることがわかりやすいと思い、工夫した点でもある。この辺りは授業では教わらなかったが自分で調べて実装した。</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2028212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17</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dirty="0"/>
              <a:t>5.</a:t>
            </a:r>
            <a:r>
              <a:rPr lang="ja-JP" altLang="en-US" sz="2800" dirty="0"/>
              <a:t>ヘッダークリックで商品一覧へ</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これについても</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ファイルをまたいだ変数の受け渡しや</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の検索などはないため、</a:t>
            </a:r>
            <a:r>
              <a:rPr lang="en-US" altLang="ja-JP" sz="1600" dirty="0">
                <a:latin typeface="メイリオ" panose="020B0604030504040204" pitchFamily="50" charset="-128"/>
                <a:ea typeface="メイリオ" panose="020B0604030504040204" pitchFamily="50" charset="-128"/>
              </a:rPr>
              <a:t>UML</a:t>
            </a:r>
            <a:r>
              <a:rPr lang="ja-JP" altLang="en-US" sz="1600" dirty="0">
                <a:latin typeface="メイリオ" panose="020B0604030504040204" pitchFamily="50" charset="-128"/>
                <a:ea typeface="メイリオ" panose="020B0604030504040204" pitchFamily="50" charset="-128"/>
              </a:rPr>
              <a:t>図は省略する。ヘッダー写真にリンクを付けただけといえばそれまでなのだが、こだわりのポイントがあるため、カスタマイズの一つとして挙げた。</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まず子のカスタマイズは、ログイン画面以外のすべての画面でヘッダー画像をクリックすると</a:t>
            </a:r>
            <a:r>
              <a:rPr lang="en-US" altLang="ja-JP" sz="1600" dirty="0">
                <a:latin typeface="メイリオ" panose="020B0604030504040204" pitchFamily="50" charset="-128"/>
                <a:ea typeface="メイリオ" panose="020B0604030504040204" pitchFamily="50" charset="-128"/>
              </a:rPr>
              <a:t>list2.jsp</a:t>
            </a:r>
            <a:r>
              <a:rPr lang="ja-JP" altLang="en-US" sz="1600" dirty="0">
                <a:latin typeface="メイリオ" panose="020B0604030504040204" pitchFamily="50" charset="-128"/>
                <a:ea typeface="メイリオ" panose="020B0604030504040204" pitchFamily="50" charset="-128"/>
              </a:rPr>
              <a:t>のコードでできている商品一覧画面に戻るという設計の事を指している。この設計は実際に存在している</a:t>
            </a:r>
            <a:r>
              <a:rPr lang="en-US" altLang="ja-JP" sz="1600" dirty="0">
                <a:latin typeface="メイリオ" panose="020B0604030504040204" pitchFamily="50" charset="-128"/>
                <a:ea typeface="メイリオ" panose="020B0604030504040204" pitchFamily="50" charset="-128"/>
              </a:rPr>
              <a:t>EC</a:t>
            </a:r>
            <a:r>
              <a:rPr lang="ja-JP" altLang="en-US" sz="1600" dirty="0">
                <a:latin typeface="メイリオ" panose="020B0604030504040204" pitchFamily="50" charset="-128"/>
                <a:ea typeface="メイリオ" panose="020B0604030504040204" pitchFamily="50" charset="-128"/>
              </a:rPr>
              <a:t>サイトや</a:t>
            </a:r>
            <a:r>
              <a:rPr lang="en-US" altLang="ja-JP" sz="1600" dirty="0">
                <a:latin typeface="メイリオ" panose="020B0604030504040204" pitchFamily="50" charset="-128"/>
                <a:ea typeface="メイリオ" panose="020B0604030504040204" pitchFamily="50" charset="-128"/>
              </a:rPr>
              <a:t>EC</a:t>
            </a:r>
            <a:r>
              <a:rPr lang="ja-JP" altLang="en-US" sz="1600" dirty="0">
                <a:latin typeface="メイリオ" panose="020B0604030504040204" pitchFamily="50" charset="-128"/>
                <a:ea typeface="メイリオ" panose="020B0604030504040204" pitchFamily="50" charset="-128"/>
              </a:rPr>
              <a:t>サイト以外のサイトでも一般的に実装されいてる設計であり、これがないと不便であると感じることも多かったため、実装した。しかし、ユーザ認証機能のあるサイトを目指していた今回、ヘッダー画像クリックでログイン状態が解除されてはまたログインするのは面倒であると感じた。そのため、ヘッダー画像に着けるリンクに</a:t>
            </a:r>
            <a:r>
              <a:rPr lang="en-US" altLang="ja-JP" sz="1600" dirty="0">
                <a:latin typeface="メイリオ" panose="020B0604030504040204" pitchFamily="50" charset="-128"/>
                <a:ea typeface="メイリオ" panose="020B0604030504040204" pitchFamily="50" charset="-128"/>
              </a:rPr>
              <a:t>?</a:t>
            </a:r>
            <a:r>
              <a:rPr lang="ja-JP" altLang="en-US" sz="1600" dirty="0">
                <a:latin typeface="メイリオ" panose="020B0604030504040204" pitchFamily="50" charset="-128"/>
                <a:ea typeface="メイリオ" panose="020B0604030504040204" pitchFamily="50" charset="-128"/>
              </a:rPr>
              <a:t>を使ってそれぞれユーザー名を送ることにした。</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以下はユーザ認証機能にもつながるのだが、今回サイトを作るにあたって、ログイン画面をどのタイミングで設置するかは大きな問題だと感じた。最初に考えたのはトップページ即ち商品一覧画面に行く前にログイン画面を作ってしまえばあとはユーザー名を受け渡していいだけなので簡単だと思ったが、それでは問題あった。それは、ビジネスの狙いに沿わないという点である。新規登録をしてログインをしないと商品一つすら見ることができないサイトなど聞いたことがない。それではいくらいい商品を取り扱っていても興味すら持ってもらえないし、見に来る人もいないと感じた。そのため、ログインせずに商品を見ることができ、カートに入れる際にはじめてログインをしてもらおうとしたのである。そのため、ヘッダー画像をクリックするときもログイン状態を維持するためにユーザー名を受け渡す必要があり、工夫した点の一つと考えた。</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5146816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18</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6.</a:t>
            </a:r>
            <a:r>
              <a:rPr lang="ja-JP" altLang="en-US" sz="2800" b="1" dirty="0"/>
              <a:t>ユーザ認証機能</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pic>
        <p:nvPicPr>
          <p:cNvPr id="5" name="Picture 2">
            <a:extLst>
              <a:ext uri="{FF2B5EF4-FFF2-40B4-BE49-F238E27FC236}">
                <a16:creationId xmlns:a16="http://schemas.microsoft.com/office/drawing/2014/main" id="{A1E12F5B-F2A4-400C-8B20-2AE16A3052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2090738" y="0"/>
            <a:ext cx="49625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4825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19</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6.</a:t>
            </a:r>
            <a:r>
              <a:rPr lang="ja-JP" altLang="en-US" sz="2800" b="1" dirty="0"/>
              <a:t>ユーザ認証機能</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ユーザ認証機能を作らなければビジネスとして成り立たないと思うし、カート機能を実装しようと思った時、このユーザ認証機能は必須だったため設計した。これには</a:t>
            </a:r>
            <a:r>
              <a:rPr lang="en-US" altLang="ja-JP" sz="1600" dirty="0" err="1">
                <a:latin typeface="メイリオ" panose="020B0604030504040204" pitchFamily="50" charset="-128"/>
                <a:ea typeface="メイリオ" panose="020B0604030504040204" pitchFamily="50" charset="-128"/>
              </a:rPr>
              <a:t>login.jsp</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login2.jsp</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register.jsp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3</a:t>
            </a:r>
            <a:r>
              <a:rPr lang="ja-JP" altLang="en-US" sz="1600" dirty="0">
                <a:latin typeface="メイリオ" panose="020B0604030504040204" pitchFamily="50" charset="-128"/>
                <a:ea typeface="メイリオ" panose="020B0604030504040204" pitchFamily="50" charset="-128"/>
              </a:rPr>
              <a:t>つの</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ファイルがかかわっており、</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は</a:t>
            </a:r>
            <a:r>
              <a:rPr lang="en-US" altLang="ja-JP" sz="1600" dirty="0">
                <a:latin typeface="メイリオ" panose="020B0604030504040204" pitchFamily="50" charset="-128"/>
                <a:ea typeface="メイリオ" panose="020B0604030504040204" pitchFamily="50" charset="-128"/>
              </a:rPr>
              <a:t>LOGIN_INFO</a:t>
            </a:r>
            <a:r>
              <a:rPr lang="ja-JP" altLang="en-US" sz="1600" dirty="0">
                <a:latin typeface="メイリオ" panose="020B0604030504040204" pitchFamily="50" charset="-128"/>
                <a:ea typeface="メイリオ" panose="020B0604030504040204" pitchFamily="50" charset="-128"/>
              </a:rPr>
              <a:t>表だけがかかわっている。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このサイトにはサイドバーや詳細画面など多くの場所にログインボタンが存在するが、どのボタンを押しても</a:t>
            </a:r>
            <a:r>
              <a:rPr lang="en-US" altLang="ja-JP" sz="1600" dirty="0" err="1">
                <a:latin typeface="メイリオ" panose="020B0604030504040204" pitchFamily="50" charset="-128"/>
                <a:ea typeface="メイリオ" panose="020B0604030504040204" pitchFamily="50" charset="-128"/>
              </a:rPr>
              <a:t>login.jsp</a:t>
            </a:r>
            <a:r>
              <a:rPr lang="ja-JP" altLang="en-US" sz="1600" dirty="0">
                <a:latin typeface="メイリオ" panose="020B0604030504040204" pitchFamily="50" charset="-128"/>
                <a:ea typeface="メイリオ" panose="020B0604030504040204" pitchFamily="50" charset="-128"/>
              </a:rPr>
              <a:t>につながっている。</a:t>
            </a:r>
            <a:r>
              <a:rPr lang="en-US" altLang="ja-JP" sz="1600" dirty="0" err="1">
                <a:latin typeface="メイリオ" panose="020B0604030504040204" pitchFamily="50" charset="-128"/>
                <a:ea typeface="メイリオ" panose="020B0604030504040204" pitchFamily="50" charset="-128"/>
              </a:rPr>
              <a:t>login.jsp</a:t>
            </a:r>
            <a:r>
              <a:rPr lang="ja-JP" altLang="en-US" sz="1600" dirty="0">
                <a:latin typeface="メイリオ" panose="020B0604030504040204" pitchFamily="50" charset="-128"/>
                <a:ea typeface="メイリオ" panose="020B0604030504040204" pitchFamily="50" charset="-128"/>
              </a:rPr>
              <a:t>には、画面の左半分にログイン用のテキストボックス、右半分に新規登録用のテキストボックスを表示するコードが書いてある。まず新規登録について説明する。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新規登録する場合はユーザー名、パスワード、住所、カード番号、セキュリティーコードをユーザーに書き込んでもらう必要がある。これは実際のビジネスを想定すると必要最低限の情報である。これらを書き込んでもらい、登録ボタンを押すと、</a:t>
            </a:r>
            <a:r>
              <a:rPr lang="en-US" altLang="ja-JP" sz="1600" dirty="0" err="1">
                <a:latin typeface="メイリオ" panose="020B0604030504040204" pitchFamily="50" charset="-128"/>
                <a:ea typeface="メイリオ" panose="020B0604030504040204" pitchFamily="50" charset="-128"/>
              </a:rPr>
              <a:t>register.jsp</a:t>
            </a:r>
            <a:r>
              <a:rPr lang="ja-JP" altLang="en-US" sz="1600" dirty="0">
                <a:latin typeface="メイリオ" panose="020B0604030504040204" pitchFamily="50" charset="-128"/>
                <a:ea typeface="メイリオ" panose="020B0604030504040204" pitchFamily="50" charset="-128"/>
              </a:rPr>
              <a:t>に書き込んだ情報とログイン画面に来る前にどの</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にいたか、またはどの商品を見ていたかがわかる情報が送られる。これは新規登録、ログイン後に、商品一覧などの一意の画面に戻るのではなく、直前に見ていたページに戻れた方が快適に買い物をできると考え、それに必要な情報である。</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の情報と商品の情報はこのユーザ認証機能には関係ないので以降説明は省略する。いままで説明したコードは</a:t>
            </a:r>
            <a:r>
              <a:rPr lang="en-US" altLang="ja-JP" sz="1600" dirty="0" err="1">
                <a:latin typeface="メイリオ" panose="020B0604030504040204" pitchFamily="50" charset="-128"/>
                <a:ea typeface="メイリオ" panose="020B0604030504040204" pitchFamily="50" charset="-128"/>
              </a:rPr>
              <a:t>login.jsp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72-108</a:t>
            </a:r>
            <a:r>
              <a:rPr lang="ja-JP" altLang="en-US" sz="1600" dirty="0">
                <a:latin typeface="メイリオ" panose="020B0604030504040204" pitchFamily="50" charset="-128"/>
                <a:ea typeface="メイリオ" panose="020B0604030504040204" pitchFamily="50" charset="-128"/>
              </a:rPr>
              <a:t>行目が該当する。</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c:choose</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タグで登録画面が二つあるのは商品詳細から来た場合と商品一覧からログイン画面に来た場合でログイン後に戻る画面が異なるためである。</a:t>
            </a: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79755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スライド番号プレースホルダ 3"/>
          <p:cNvSpPr>
            <a:spLocks noGrp="1"/>
          </p:cNvSpPr>
          <p:nvPr>
            <p:ph type="sldNum" sz="quarter" idx="10"/>
          </p:nvPr>
        </p:nvSpPr>
        <p:spPr/>
        <p:txBody>
          <a:bodyPr/>
          <a:lstStyle/>
          <a:p>
            <a:pPr>
              <a:defRPr/>
            </a:pPr>
            <a:fld id="{BBCAD9AB-AB7F-4493-B189-AA0F448B0FE5}" type="slidenum">
              <a:rPr lang="en-US" altLang="ja-JP"/>
              <a:pPr>
                <a:defRPr/>
              </a:pPr>
              <a:t>2</a:t>
            </a:fld>
            <a:endParaRPr lang="en-US" altLang="ja-JP" dirty="0"/>
          </a:p>
        </p:txBody>
      </p:sp>
      <p:sp>
        <p:nvSpPr>
          <p:cNvPr id="512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提出した成果物について</a:t>
            </a:r>
          </a:p>
        </p:txBody>
      </p:sp>
      <p:sp>
        <p:nvSpPr>
          <p:cNvPr id="5124" name="Rectangle 3"/>
          <p:cNvSpPr>
            <a:spLocks noGrp="1" noChangeArrowheads="1"/>
          </p:cNvSpPr>
          <p:nvPr>
            <p:ph type="body" idx="1"/>
          </p:nvPr>
        </p:nvSpPr>
        <p:spPr bwMode="auto">
          <a:xfrm>
            <a:off x="179388" y="836613"/>
            <a:ext cx="8713787" cy="5832475"/>
          </a:xfr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eaLnBrk="1" fontAlgn="t" hangingPunct="1">
              <a:spcBef>
                <a:spcPts val="0"/>
              </a:spcBef>
              <a:spcAft>
                <a:spcPts val="0"/>
              </a:spcAft>
            </a:pPr>
            <a:r>
              <a:rPr lang="en-US" altLang="ja-JP" sz="1600" dirty="0">
                <a:latin typeface="Arial" panose="020B0604020202020204" pitchFamily="34" charset="0"/>
              </a:rPr>
              <a:t>Image</a:t>
            </a:r>
            <a:r>
              <a:rPr lang="ja-JP" altLang="en-US" sz="1600" dirty="0">
                <a:latin typeface="Arial" panose="020B0604020202020204" pitchFamily="34" charset="0"/>
              </a:rPr>
              <a:t>ファイルに保存した画像が多すぎて</a:t>
            </a:r>
            <a:r>
              <a:rPr lang="en-US" altLang="ja-JP" sz="1600" dirty="0">
                <a:latin typeface="Arial" panose="020B0604020202020204" pitchFamily="34" charset="0"/>
              </a:rPr>
              <a:t>50MB</a:t>
            </a:r>
            <a:r>
              <a:rPr lang="ja-JP" altLang="en-US" sz="1600" dirty="0">
                <a:latin typeface="Arial" panose="020B0604020202020204" pitchFamily="34" charset="0"/>
              </a:rPr>
              <a:t>を超えてしまい、</a:t>
            </a:r>
            <a:r>
              <a:rPr lang="en-US" altLang="ja-JP" sz="1600" dirty="0">
                <a:latin typeface="Arial" panose="020B0604020202020204" pitchFamily="34" charset="0"/>
              </a:rPr>
              <a:t>Zip</a:t>
            </a:r>
            <a:r>
              <a:rPr lang="ja-JP" altLang="en-US" sz="1600" dirty="0">
                <a:latin typeface="Arial" panose="020B0604020202020204" pitchFamily="34" charset="0"/>
              </a:rPr>
              <a:t>ファイルを提出することができなかったため以下の画像を削除した。その影響でサイトの</a:t>
            </a:r>
            <a:r>
              <a:rPr lang="en-US" altLang="ja-JP" sz="1600" dirty="0">
                <a:latin typeface="Arial" panose="020B0604020202020204" pitchFamily="34" charset="0"/>
              </a:rPr>
              <a:t>URL</a:t>
            </a:r>
            <a:r>
              <a:rPr lang="ja-JP" altLang="en-US" sz="1600" dirty="0">
                <a:latin typeface="Arial" panose="020B0604020202020204" pitchFamily="34" charset="0"/>
              </a:rPr>
              <a:t>に飛んだ時に画像が表示されない商品が出てきたり、もしかするとエラーが発生したりする可能性がある。先生に相談したところ、助手の生方さんにメール添付で元のファイルを送るように言われたのでそのようにした。</a:t>
            </a:r>
            <a:endParaRPr lang="en-US" altLang="ja-JP" sz="1600" dirty="0">
              <a:latin typeface="Arial" panose="020B0604020202020204" pitchFamily="34" charset="0"/>
            </a:endParaRPr>
          </a:p>
          <a:p>
            <a:pPr marL="0" indent="0" eaLnBrk="1" fontAlgn="t" hangingPunct="1">
              <a:spcBef>
                <a:spcPts val="0"/>
              </a:spcBef>
              <a:spcAft>
                <a:spcPts val="0"/>
              </a:spcAft>
              <a:buNone/>
            </a:pPr>
            <a:endParaRPr lang="en-US" altLang="ja-JP" sz="1600" dirty="0">
              <a:latin typeface="Arial" panose="020B0604020202020204" pitchFamily="34" charset="0"/>
            </a:endParaRPr>
          </a:p>
          <a:p>
            <a:pPr marL="0" indent="0" eaLnBrk="1" fontAlgn="t" hangingPunct="1">
              <a:spcBef>
                <a:spcPts val="0"/>
              </a:spcBef>
              <a:spcAft>
                <a:spcPts val="0"/>
              </a:spcAft>
              <a:buNone/>
            </a:pPr>
            <a:endParaRPr lang="ja-JP" altLang="ja-JP" sz="1600" dirty="0">
              <a:latin typeface="Arial" panose="020B0604020202020204" pitchFamily="34" charset="0"/>
            </a:endParaRPr>
          </a:p>
        </p:txBody>
      </p:sp>
      <p:pic>
        <p:nvPicPr>
          <p:cNvPr id="4" name="図 3">
            <a:extLst>
              <a:ext uri="{FF2B5EF4-FFF2-40B4-BE49-F238E27FC236}">
                <a16:creationId xmlns:a16="http://schemas.microsoft.com/office/drawing/2014/main" id="{118F9E0F-427D-4523-8A3E-AA8E47EF156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24167" y="2060848"/>
            <a:ext cx="6624228" cy="4416152"/>
          </a:xfrm>
          <a:prstGeom prst="rect">
            <a:avLst/>
          </a:prstGeom>
        </p:spPr>
      </p:pic>
    </p:spTree>
    <p:extLst>
      <p:ext uri="{BB962C8B-B14F-4D97-AF65-F5344CB8AC3E}">
        <p14:creationId xmlns:p14="http://schemas.microsoft.com/office/powerpoint/2010/main" val="2257717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20</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6.</a:t>
            </a:r>
            <a:r>
              <a:rPr lang="ja-JP" altLang="en-US" sz="2800" b="1" dirty="0"/>
              <a:t>ユーザ認証機能</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入力した情報を</a:t>
            </a:r>
            <a:r>
              <a:rPr lang="en-US" altLang="ja-JP" sz="1600" dirty="0" err="1">
                <a:latin typeface="メイリオ" panose="020B0604030504040204" pitchFamily="50" charset="-128"/>
                <a:ea typeface="メイリオ" panose="020B0604030504040204" pitchFamily="50" charset="-128"/>
              </a:rPr>
              <a:t>register.jsp</a:t>
            </a:r>
            <a:r>
              <a:rPr lang="ja-JP" altLang="en-US" sz="1600" dirty="0">
                <a:latin typeface="メイリオ" panose="020B0604030504040204" pitchFamily="50" charset="-128"/>
                <a:ea typeface="メイリオ" panose="020B0604030504040204" pitchFamily="50" charset="-128"/>
              </a:rPr>
              <a:t>で受け取ると、その情報を</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LOGIN_INFO</a:t>
            </a:r>
            <a:r>
              <a:rPr lang="ja-JP" altLang="en-US" sz="1600" dirty="0">
                <a:latin typeface="メイリオ" panose="020B0604030504040204" pitchFamily="50" charset="-128"/>
                <a:ea typeface="メイリオ" panose="020B0604030504040204" pitchFamily="50" charset="-128"/>
              </a:rPr>
              <a:t>表に書き込む。これは</a:t>
            </a:r>
            <a:r>
              <a:rPr lang="en-US" altLang="ja-JP" sz="1600" dirty="0" err="1">
                <a:latin typeface="メイリオ" panose="020B0604030504040204" pitchFamily="50" charset="-128"/>
                <a:ea typeface="メイリオ" panose="020B0604030504040204" pitchFamily="50" charset="-128"/>
              </a:rPr>
              <a:t>register.jsp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20-27</a:t>
            </a:r>
            <a:r>
              <a:rPr lang="ja-JP" altLang="en-US" sz="1600" dirty="0">
                <a:latin typeface="メイリオ" panose="020B0604030504040204" pitchFamily="50" charset="-128"/>
                <a:ea typeface="メイリオ" panose="020B0604030504040204" pitchFamily="50" charset="-128"/>
              </a:rPr>
              <a:t>行目が該当する。これで</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への書き込みは完了するため、</a:t>
            </a:r>
            <a:r>
              <a:rPr lang="en-US" altLang="ja-JP" sz="1600" dirty="0">
                <a:latin typeface="メイリオ" panose="020B0604030504040204" pitchFamily="50" charset="-128"/>
                <a:ea typeface="メイリオ" panose="020B0604030504040204" pitchFamily="50" charset="-128"/>
              </a:rPr>
              <a:t>&lt;BODY&gt;</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&lt;meta&gt;</a:t>
            </a:r>
            <a:r>
              <a:rPr lang="ja-JP" altLang="en-US" sz="1600" dirty="0">
                <a:latin typeface="メイリオ" panose="020B0604030504040204" pitchFamily="50" charset="-128"/>
                <a:ea typeface="メイリオ" panose="020B0604030504040204" pitchFamily="50" charset="-128"/>
              </a:rPr>
              <a:t>タグで強制的に</a:t>
            </a:r>
            <a:r>
              <a:rPr lang="en-US" altLang="ja-JP" sz="1600" dirty="0" err="1">
                <a:latin typeface="メイリオ" panose="020B0604030504040204" pitchFamily="50" charset="-128"/>
                <a:ea typeface="メイリオ" panose="020B0604030504040204" pitchFamily="50" charset="-128"/>
              </a:rPr>
              <a:t>login.jsp</a:t>
            </a:r>
            <a:r>
              <a:rPr lang="ja-JP" altLang="en-US" sz="1600" dirty="0">
                <a:latin typeface="メイリオ" panose="020B0604030504040204" pitchFamily="50" charset="-128"/>
                <a:ea typeface="メイリオ" panose="020B0604030504040204" pitchFamily="50" charset="-128"/>
              </a:rPr>
              <a:t>に戻す。</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次に画面左側のログインについて説明する。ログインでは登録したユーザー名とパスワードを入力し、ログインボタンを押すとログイン画面に来る前にいた画面に戻るようにしたい。そのため、ユーザ認証を別の</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ファイルで行い、そのファイルで</a:t>
            </a:r>
            <a:r>
              <a:rPr lang="en-US" altLang="ja-JP" sz="1600" dirty="0">
                <a:latin typeface="メイリオ" panose="020B0604030504040204" pitchFamily="50" charset="-128"/>
                <a:ea typeface="メイリオ" panose="020B0604030504040204" pitchFamily="50" charset="-128"/>
              </a:rPr>
              <a:t>&lt;meta&gt;</a:t>
            </a:r>
            <a:r>
              <a:rPr lang="ja-JP" altLang="en-US" sz="1600" dirty="0">
                <a:latin typeface="メイリオ" panose="020B0604030504040204" pitchFamily="50" charset="-128"/>
                <a:ea typeface="メイリオ" panose="020B0604030504040204" pitchFamily="50" charset="-128"/>
              </a:rPr>
              <a:t>タグを使うことで強制的に戻すことを可能にした。また、パスワードが間違っている場合は</a:t>
            </a:r>
            <a:r>
              <a:rPr lang="en-US" altLang="ja-JP" sz="1600" dirty="0" err="1">
                <a:latin typeface="メイリオ" panose="020B0604030504040204" pitchFamily="50" charset="-128"/>
                <a:ea typeface="メイリオ" panose="020B0604030504040204" pitchFamily="50" charset="-128"/>
              </a:rPr>
              <a:t>login.jsp</a:t>
            </a:r>
            <a:r>
              <a:rPr lang="ja-JP" altLang="en-US" sz="1600" dirty="0">
                <a:latin typeface="メイリオ" panose="020B0604030504040204" pitchFamily="50" charset="-128"/>
                <a:ea typeface="メイリオ" panose="020B0604030504040204" pitchFamily="50" charset="-128"/>
              </a:rPr>
              <a:t>に強制的に戻ってくる。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ユーザー名とパスワードを入力し、ログインボタンを押すと</a:t>
            </a:r>
            <a:r>
              <a:rPr lang="en-US" altLang="ja-JP" sz="1600" dirty="0">
                <a:latin typeface="メイリオ" panose="020B0604030504040204" pitchFamily="50" charset="-128"/>
                <a:ea typeface="メイリオ" panose="020B0604030504040204" pitchFamily="50" charset="-128"/>
              </a:rPr>
              <a:t>login2.jsp</a:t>
            </a:r>
            <a:r>
              <a:rPr lang="ja-JP" altLang="en-US" sz="1600" dirty="0">
                <a:latin typeface="メイリオ" panose="020B0604030504040204" pitchFamily="50" charset="-128"/>
                <a:ea typeface="メイリオ" panose="020B0604030504040204" pitchFamily="50" charset="-128"/>
              </a:rPr>
              <a:t>にその情報が送られる。パスワードの入力欄はセキュリティーの観点からパスワードボックスを使用した。</a:t>
            </a:r>
            <a:r>
              <a:rPr lang="en-US" altLang="ja-JP" sz="1600" dirty="0">
                <a:latin typeface="メイリオ" panose="020B0604030504040204" pitchFamily="50" charset="-128"/>
                <a:ea typeface="メイリオ" panose="020B0604030504040204" pitchFamily="50" charset="-128"/>
              </a:rPr>
              <a:t>login2</a:t>
            </a:r>
            <a:r>
              <a:rPr lang="ja-JP" altLang="en-US" sz="1600" dirty="0">
                <a:latin typeface="メイリオ" panose="020B0604030504040204" pitchFamily="50" charset="-128"/>
                <a:ea typeface="メイリオ" panose="020B0604030504040204" pitchFamily="50" charset="-128"/>
              </a:rPr>
              <a:t>ではまずユーザー名を受け取る。それが</a:t>
            </a:r>
            <a:r>
              <a:rPr lang="en-US" altLang="ja-JP" sz="1600" dirty="0">
                <a:latin typeface="メイリオ" panose="020B0604030504040204" pitchFamily="50" charset="-128"/>
                <a:ea typeface="メイリオ" panose="020B0604030504040204" pitchFamily="50" charset="-128"/>
              </a:rPr>
              <a:t>login2.jsp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12</a:t>
            </a:r>
            <a:r>
              <a:rPr lang="ja-JP" altLang="en-US" sz="1600" dirty="0">
                <a:latin typeface="メイリオ" panose="020B0604030504040204" pitchFamily="50" charset="-128"/>
                <a:ea typeface="メイリオ" panose="020B0604030504040204" pitchFamily="50" charset="-128"/>
              </a:rPr>
              <a:t>行目である。次に</a:t>
            </a:r>
            <a:r>
              <a:rPr lang="en-US" altLang="ja-JP" sz="1600" dirty="0">
                <a:latin typeface="メイリオ" panose="020B0604030504040204" pitchFamily="50" charset="-128"/>
                <a:ea typeface="メイリオ" panose="020B0604030504040204" pitchFamily="50" charset="-128"/>
              </a:rPr>
              <a:t>LOGIN_INFO</a:t>
            </a:r>
            <a:r>
              <a:rPr lang="ja-JP" altLang="en-US" sz="1600" dirty="0">
                <a:latin typeface="メイリオ" panose="020B0604030504040204" pitchFamily="50" charset="-128"/>
                <a:ea typeface="メイリオ" panose="020B0604030504040204" pitchFamily="50" charset="-128"/>
              </a:rPr>
              <a:t>表からユーザー名が一致する行のパスワードを検索し、それを変数</a:t>
            </a:r>
            <a:r>
              <a:rPr lang="en-US" altLang="ja-JP" sz="1600" dirty="0">
                <a:latin typeface="メイリオ" panose="020B0604030504040204" pitchFamily="50" charset="-128"/>
                <a:ea typeface="メイリオ" panose="020B0604030504040204" pitchFamily="50" charset="-128"/>
              </a:rPr>
              <a:t>lg</a:t>
            </a:r>
            <a:r>
              <a:rPr lang="ja-JP" altLang="en-US" sz="1600" dirty="0">
                <a:latin typeface="メイリオ" panose="020B0604030504040204" pitchFamily="50" charset="-128"/>
                <a:ea typeface="メイリオ" panose="020B0604030504040204" pitchFamily="50" charset="-128"/>
              </a:rPr>
              <a:t>に入れる。そしてログイン画面で入力したパスワードを受け取り、</a:t>
            </a:r>
            <a:r>
              <a:rPr lang="en-US" altLang="ja-JP" sz="1600" dirty="0">
                <a:latin typeface="メイリオ" panose="020B0604030504040204" pitchFamily="50" charset="-128"/>
                <a:ea typeface="メイリオ" panose="020B0604030504040204" pitchFamily="50" charset="-128"/>
              </a:rPr>
              <a:t>lg</a:t>
            </a:r>
            <a:r>
              <a:rPr lang="ja-JP" altLang="en-US" sz="1600" dirty="0">
                <a:latin typeface="メイリオ" panose="020B0604030504040204" pitchFamily="50" charset="-128"/>
                <a:ea typeface="メイリオ" panose="020B0604030504040204" pitchFamily="50" charset="-128"/>
              </a:rPr>
              <a:t>に入っているパスワードを</a:t>
            </a:r>
            <a:r>
              <a:rPr lang="en-US" altLang="ja-JP" sz="1600" dirty="0" err="1">
                <a:latin typeface="メイリオ" panose="020B0604030504040204" pitchFamily="50" charset="-128"/>
                <a:ea typeface="メイリオ" panose="020B0604030504040204" pitchFamily="50" charset="-128"/>
              </a:rPr>
              <a:t>dbPass</a:t>
            </a:r>
            <a:r>
              <a:rPr lang="ja-JP" altLang="en-US" sz="1600" dirty="0">
                <a:latin typeface="メイリオ" panose="020B0604030504040204" pitchFamily="50" charset="-128"/>
                <a:ea typeface="メイリオ" panose="020B0604030504040204" pitchFamily="50" charset="-128"/>
              </a:rPr>
              <a:t>として宣言する。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その後</a:t>
            </a:r>
            <a:r>
              <a:rPr lang="en-US" altLang="ja-JP" sz="1600" dirty="0">
                <a:latin typeface="メイリオ" panose="020B0604030504040204" pitchFamily="50" charset="-128"/>
                <a:ea typeface="メイリオ" panose="020B0604030504040204" pitchFamily="50" charset="-128"/>
              </a:rPr>
              <a:t>&lt;BODY&gt;</a:t>
            </a:r>
            <a:r>
              <a:rPr lang="ja-JP" altLang="en-US" sz="1600" dirty="0">
                <a:latin typeface="メイリオ" panose="020B0604030504040204" pitchFamily="50" charset="-128"/>
                <a:ea typeface="メイリオ" panose="020B0604030504040204" pitchFamily="50" charset="-128"/>
              </a:rPr>
              <a:t>で</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c:choose</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c:when</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タグを用いて入力されたパスワードと</a:t>
            </a:r>
            <a:r>
              <a:rPr lang="en-US" altLang="ja-JP" sz="1600" dirty="0" err="1">
                <a:latin typeface="メイリオ" panose="020B0604030504040204" pitchFamily="50" charset="-128"/>
                <a:ea typeface="メイリオ" panose="020B0604030504040204" pitchFamily="50" charset="-128"/>
              </a:rPr>
              <a:t>dbPass</a:t>
            </a:r>
            <a:r>
              <a:rPr lang="ja-JP" altLang="en-US" sz="1600" dirty="0">
                <a:latin typeface="メイリオ" panose="020B0604030504040204" pitchFamily="50" charset="-128"/>
                <a:ea typeface="メイリオ" panose="020B0604030504040204" pitchFamily="50" charset="-128"/>
              </a:rPr>
              <a:t>が一致するかどうかを判定し、一致すればログイン前の画面に、一致しなければログイン画面に</a:t>
            </a:r>
            <a:r>
              <a:rPr lang="en-US" altLang="ja-JP" sz="1600" dirty="0">
                <a:latin typeface="メイリオ" panose="020B0604030504040204" pitchFamily="50" charset="-128"/>
                <a:ea typeface="メイリオ" panose="020B0604030504040204" pitchFamily="50" charset="-128"/>
              </a:rPr>
              <a:t>&lt;meta</a:t>
            </a:r>
            <a:r>
              <a:rPr lang="ja-JP" altLang="en-US" sz="1600" dirty="0">
                <a:latin typeface="メイリオ" panose="020B0604030504040204" pitchFamily="50" charset="-128"/>
                <a:ea typeface="メイリオ" panose="020B0604030504040204" pitchFamily="50" charset="-128"/>
              </a:rPr>
              <a:t>＞タグで強制的に送る設計にした。</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9355346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21</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7.</a:t>
            </a:r>
            <a:r>
              <a:rPr lang="ja-JP" altLang="en-US" sz="2800" b="1" dirty="0"/>
              <a:t>カート機能</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pic>
        <p:nvPicPr>
          <p:cNvPr id="9218" name="Picture 2">
            <a:extLst>
              <a:ext uri="{FF2B5EF4-FFF2-40B4-BE49-F238E27FC236}">
                <a16:creationId xmlns:a16="http://schemas.microsoft.com/office/drawing/2014/main" id="{2565058E-E489-4CE7-A9AA-C820A29CE0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2070100" y="0"/>
            <a:ext cx="50022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1259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22</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7.</a:t>
            </a:r>
            <a:r>
              <a:rPr lang="ja-JP" altLang="en-US" sz="2800" b="1" dirty="0"/>
              <a:t>カート機能</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671765"/>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ユーザ認証機能を設計したことによってカート機能を設計することが可能となった。カート機能とは複数の種類の商品を一度に買うことができるという機能である。これは</a:t>
            </a:r>
            <a:r>
              <a:rPr lang="en-US" altLang="ja-JP" sz="1600" dirty="0" err="1">
                <a:latin typeface="メイリオ" panose="020B0604030504040204" pitchFamily="50" charset="-128"/>
                <a:ea typeface="メイリオ" panose="020B0604030504040204" pitchFamily="50" charset="-128"/>
              </a:rPr>
              <a:t>detail.jsp</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cart2.jsp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3</a:t>
            </a:r>
            <a:r>
              <a:rPr lang="ja-JP" altLang="en-US" sz="1600" dirty="0">
                <a:latin typeface="メイリオ" panose="020B0604030504040204" pitchFamily="50" charset="-128"/>
                <a:ea typeface="メイリオ" panose="020B0604030504040204" pitchFamily="50" charset="-128"/>
              </a:rPr>
              <a:t>つの</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ファイルがかかわっている。</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は</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表がかかわっている。</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表には</a:t>
            </a:r>
            <a:r>
              <a:rPr lang="en-US" altLang="ja-JP" sz="1600" dirty="0">
                <a:latin typeface="メイリオ" panose="020B0604030504040204" pitchFamily="50" charset="-128"/>
                <a:ea typeface="メイリオ" panose="020B0604030504040204" pitchFamily="50" charset="-128"/>
              </a:rPr>
              <a:t>CUSTOMER_NAME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PRODUCT_CODE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MAKER_NAME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IMAGE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PRICE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NUMBER</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のカラムがある。</a:t>
            </a:r>
            <a:r>
              <a:rPr lang="en-US" altLang="ja-JP" sz="1600" dirty="0">
                <a:latin typeface="メイリオ" panose="020B0604030504040204" pitchFamily="50" charset="-128"/>
                <a:ea typeface="メイリオ" panose="020B0604030504040204" pitchFamily="50" charset="-128"/>
              </a:rPr>
              <a:t>NUMBER</a:t>
            </a:r>
            <a:r>
              <a:rPr lang="ja-JP" altLang="en-US" sz="1600" dirty="0">
                <a:latin typeface="メイリオ" panose="020B0604030504040204" pitchFamily="50" charset="-128"/>
                <a:ea typeface="メイリオ" panose="020B0604030504040204" pitchFamily="50" charset="-128"/>
              </a:rPr>
              <a:t>には購入する個数、</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にはまだ買っておらずカートに入っていることを意味する</a:t>
            </a:r>
            <a:r>
              <a:rPr lang="en-US" altLang="ja-JP" sz="1600" dirty="0">
                <a:latin typeface="メイリオ" panose="020B0604030504040204" pitchFamily="50" charset="-128"/>
                <a:ea typeface="メイリオ" panose="020B0604030504040204" pitchFamily="50" charset="-128"/>
              </a:rPr>
              <a:t>yet</a:t>
            </a:r>
            <a:r>
              <a:rPr lang="ja-JP" altLang="en-US" sz="1600" dirty="0">
                <a:latin typeface="メイリオ" panose="020B0604030504040204" pitchFamily="50" charset="-128"/>
                <a:ea typeface="メイリオ" panose="020B0604030504040204" pitchFamily="50" charset="-128"/>
              </a:rPr>
              <a:t>、カートに入れたがカートから削除したことを意味する</a:t>
            </a:r>
            <a:r>
              <a:rPr lang="en-US" altLang="ja-JP" sz="1600" dirty="0">
                <a:latin typeface="メイリオ" panose="020B0604030504040204" pitchFamily="50" charset="-128"/>
                <a:ea typeface="メイリオ" panose="020B0604030504040204" pitchFamily="50" charset="-128"/>
              </a:rPr>
              <a:t>clear</a:t>
            </a:r>
            <a:r>
              <a:rPr lang="ja-JP" altLang="en-US" sz="1600" dirty="0">
                <a:latin typeface="メイリオ" panose="020B0604030504040204" pitchFamily="50" charset="-128"/>
                <a:ea typeface="メイリオ" panose="020B0604030504040204" pitchFamily="50" charset="-128"/>
              </a:rPr>
              <a:t>、購入済みであることを意味する</a:t>
            </a:r>
            <a:r>
              <a:rPr lang="en-US" altLang="ja-JP" sz="1600" dirty="0">
                <a:latin typeface="メイリオ" panose="020B0604030504040204" pitchFamily="50" charset="-128"/>
                <a:ea typeface="メイリオ" panose="020B0604030504040204" pitchFamily="50" charset="-128"/>
              </a:rPr>
              <a:t>bought</a:t>
            </a:r>
            <a:r>
              <a:rPr lang="ja-JP" altLang="en-US" sz="1600" dirty="0">
                <a:latin typeface="メイリオ" panose="020B0604030504040204" pitchFamily="50" charset="-128"/>
                <a:ea typeface="メイリオ" panose="020B0604030504040204" pitchFamily="50" charset="-128"/>
              </a:rPr>
              <a:t>のいずれかを入れるようにした。</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まず</a:t>
            </a:r>
            <a:r>
              <a:rPr lang="en-US" altLang="ja-JP" sz="1600" dirty="0" err="1">
                <a:latin typeface="メイリオ" panose="020B0604030504040204" pitchFamily="50" charset="-128"/>
                <a:ea typeface="メイリオ" panose="020B0604030504040204" pitchFamily="50" charset="-128"/>
              </a:rPr>
              <a:t>detail.jsp</a:t>
            </a:r>
            <a:r>
              <a:rPr lang="ja-JP" altLang="en-US" sz="1600" dirty="0">
                <a:latin typeface="メイリオ" panose="020B0604030504040204" pitchFamily="50" charset="-128"/>
                <a:ea typeface="メイリオ" panose="020B0604030504040204" pitchFamily="50" charset="-128"/>
              </a:rPr>
              <a:t>で購入ボタンが押されると、</a:t>
            </a:r>
            <a:r>
              <a:rPr lang="en-US" altLang="ja-JP" sz="1600" dirty="0">
                <a:latin typeface="メイリオ" panose="020B0604030504040204" pitchFamily="50" charset="-128"/>
                <a:ea typeface="メイリオ" panose="020B0604030504040204" pitchFamily="50" charset="-128"/>
              </a:rPr>
              <a:t> </a:t>
            </a:r>
            <a:r>
              <a:rPr lang="ja-JP" altLang="en-US" sz="1600" dirty="0">
                <a:latin typeface="メイリオ" panose="020B0604030504040204" pitchFamily="50" charset="-128"/>
                <a:ea typeface="メイリオ" panose="020B0604030504040204" pitchFamily="50" charset="-128"/>
              </a:rPr>
              <a:t>その商品の情報と購入したい個数、そしてユーザー名が送られてくる。</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でこれを受け取ると、</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表にそれぞれの情報を書き込む。これは</a:t>
            </a:r>
            <a:r>
              <a:rPr lang="en-US" altLang="ja-JP" sz="1600" dirty="0">
                <a:latin typeface="メイリオ" panose="020B0604030504040204" pitchFamily="50" charset="-128"/>
                <a:ea typeface="メイリオ" panose="020B0604030504040204" pitchFamily="50" charset="-128"/>
              </a:rPr>
              <a:t>22-31</a:t>
            </a:r>
            <a:r>
              <a:rPr lang="ja-JP" altLang="en-US" sz="1600" dirty="0">
                <a:latin typeface="メイリオ" panose="020B0604030504040204" pitchFamily="50" charset="-128"/>
                <a:ea typeface="メイリオ" panose="020B0604030504040204" pitchFamily="50" charset="-128"/>
              </a:rPr>
              <a:t>行目が該当する。この時、カートに入れただけのため、</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には</a:t>
            </a:r>
            <a:r>
              <a:rPr lang="en-US" altLang="ja-JP" sz="1600" dirty="0">
                <a:latin typeface="メイリオ" panose="020B0604030504040204" pitchFamily="50" charset="-128"/>
                <a:ea typeface="メイリオ" panose="020B0604030504040204" pitchFamily="50" charset="-128"/>
              </a:rPr>
              <a:t>yet</a:t>
            </a:r>
            <a:r>
              <a:rPr lang="ja-JP" altLang="en-US" sz="1600" dirty="0">
                <a:latin typeface="メイリオ" panose="020B0604030504040204" pitchFamily="50" charset="-128"/>
                <a:ea typeface="メイリオ" panose="020B0604030504040204" pitchFamily="50" charset="-128"/>
              </a:rPr>
              <a:t>を書き込む。</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次に</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表から、</a:t>
            </a:r>
            <a:r>
              <a:rPr lang="en-US" altLang="ja-JP" sz="1600" dirty="0">
                <a:latin typeface="メイリオ" panose="020B0604030504040204" pitchFamily="50" charset="-128"/>
                <a:ea typeface="メイリオ" panose="020B0604030504040204" pitchFamily="50" charset="-128"/>
              </a:rPr>
              <a:t>CUSTOMER_NAME</a:t>
            </a:r>
            <a:r>
              <a:rPr lang="ja-JP" altLang="en-US" sz="1600" dirty="0">
                <a:latin typeface="メイリオ" panose="020B0604030504040204" pitchFamily="50" charset="-128"/>
                <a:ea typeface="メイリオ" panose="020B0604030504040204" pitchFamily="50" charset="-128"/>
              </a:rPr>
              <a:t>が送られてきたユーザー名でかつ</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が</a:t>
            </a:r>
            <a:r>
              <a:rPr lang="en-US" altLang="ja-JP" sz="1600" dirty="0">
                <a:latin typeface="メイリオ" panose="020B0604030504040204" pitchFamily="50" charset="-128"/>
                <a:ea typeface="メイリオ" panose="020B0604030504040204" pitchFamily="50" charset="-128"/>
              </a:rPr>
              <a:t>yet</a:t>
            </a:r>
            <a:r>
              <a:rPr lang="ja-JP" altLang="en-US" sz="1600" dirty="0">
                <a:latin typeface="メイリオ" panose="020B0604030504040204" pitchFamily="50" charset="-128"/>
                <a:ea typeface="メイリオ" panose="020B0604030504040204" pitchFamily="50" charset="-128"/>
              </a:rPr>
              <a:t>つまり買われていない商品を検索し変数</a:t>
            </a:r>
            <a:r>
              <a:rPr lang="en-US" altLang="ja-JP" sz="1600" dirty="0" err="1">
                <a:latin typeface="メイリオ" panose="020B0604030504040204" pitchFamily="50" charset="-128"/>
                <a:ea typeface="メイリオ" panose="020B0604030504040204" pitchFamily="50" charset="-128"/>
              </a:rPr>
              <a:t>rs</a:t>
            </a:r>
            <a:r>
              <a:rPr lang="ja-JP" altLang="en-US" sz="1600" dirty="0">
                <a:latin typeface="メイリオ" panose="020B0604030504040204" pitchFamily="50" charset="-128"/>
                <a:ea typeface="メイリオ" panose="020B0604030504040204" pitchFamily="50" charset="-128"/>
              </a:rPr>
              <a:t>に入れる。これは</a:t>
            </a:r>
            <a:r>
              <a:rPr lang="en-US" altLang="ja-JP" sz="1600" dirty="0">
                <a:latin typeface="メイリオ" panose="020B0604030504040204" pitchFamily="50" charset="-128"/>
                <a:ea typeface="メイリオ" panose="020B0604030504040204" pitchFamily="50" charset="-128"/>
              </a:rPr>
              <a:t>33-37</a:t>
            </a:r>
            <a:r>
              <a:rPr lang="ja-JP" altLang="en-US" sz="1600" dirty="0">
                <a:latin typeface="メイリオ" panose="020B0604030504040204" pitchFamily="50" charset="-128"/>
                <a:ea typeface="メイリオ" panose="020B0604030504040204" pitchFamily="50" charset="-128"/>
              </a:rPr>
              <a:t>行目が該当する。</a:t>
            </a: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この時、数量</a:t>
            </a:r>
            <a:r>
              <a:rPr lang="en-US" altLang="ja-JP" sz="1600" dirty="0">
                <a:latin typeface="メイリオ" panose="020B0604030504040204" pitchFamily="50" charset="-128"/>
                <a:ea typeface="メイリオ" panose="020B0604030504040204" pitchFamily="50" charset="-128"/>
              </a:rPr>
              <a:t>×</a:t>
            </a:r>
            <a:r>
              <a:rPr lang="ja-JP" altLang="en-US" sz="1600" dirty="0">
                <a:latin typeface="メイリオ" panose="020B0604030504040204" pitchFamily="50" charset="-128"/>
                <a:ea typeface="メイリオ" panose="020B0604030504040204" pitchFamily="50" charset="-128"/>
              </a:rPr>
              <a:t>単価を</a:t>
            </a:r>
            <a:r>
              <a:rPr lang="en-US" altLang="ja-JP" sz="1600" dirty="0">
                <a:latin typeface="メイリオ" panose="020B0604030504040204" pitchFamily="50" charset="-128"/>
                <a:ea typeface="メイリオ" panose="020B0604030504040204" pitchFamily="50" charset="-128"/>
              </a:rPr>
              <a:t>RESULT</a:t>
            </a:r>
            <a:r>
              <a:rPr lang="ja-JP" altLang="en-US" sz="1600" dirty="0">
                <a:latin typeface="メイリオ" panose="020B0604030504040204" pitchFamily="50" charset="-128"/>
                <a:ea typeface="メイリオ" panose="020B0604030504040204" pitchFamily="50" charset="-128"/>
              </a:rPr>
              <a:t>に入れる検索文を書いているが、</a:t>
            </a:r>
            <a:r>
              <a:rPr lang="en-US" altLang="ja-JP" sz="1600" dirty="0">
                <a:latin typeface="メイリオ" panose="020B0604030504040204" pitchFamily="50" charset="-128"/>
                <a:ea typeface="メイリオ" panose="020B0604030504040204" pitchFamily="50" charset="-128"/>
              </a:rPr>
              <a:t>10.</a:t>
            </a:r>
            <a:r>
              <a:rPr lang="ja-JP" altLang="en-US" sz="1600" dirty="0">
                <a:latin typeface="メイリオ" panose="020B0604030504040204" pitchFamily="50" charset="-128"/>
                <a:ea typeface="メイリオ" panose="020B0604030504040204" pitchFamily="50" charset="-128"/>
              </a:rPr>
              <a:t>合計購入金額計算で詳しく説明する。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最後に変数</a:t>
            </a:r>
            <a:r>
              <a:rPr lang="en-US" altLang="ja-JP" sz="1600" dirty="0" err="1">
                <a:latin typeface="メイリオ" panose="020B0604030504040204" pitchFamily="50" charset="-128"/>
                <a:ea typeface="メイリオ" panose="020B0604030504040204" pitchFamily="50" charset="-128"/>
              </a:rPr>
              <a:t>rs</a:t>
            </a:r>
            <a:r>
              <a:rPr lang="ja-JP" altLang="en-US" sz="1600" dirty="0">
                <a:latin typeface="メイリオ" panose="020B0604030504040204" pitchFamily="50" charset="-128"/>
                <a:ea typeface="メイリオ" panose="020B0604030504040204" pitchFamily="50" charset="-128"/>
              </a:rPr>
              <a:t>に入っている商品の種類分</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c:forEach</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タグで回して、</a:t>
            </a:r>
            <a:r>
              <a:rPr lang="en-US" altLang="ja-JP" sz="1600" u="sng" dirty="0">
                <a:latin typeface="メイリオ" panose="020B0604030504040204" pitchFamily="50" charset="-128"/>
                <a:ea typeface="メイリオ" panose="020B0604030504040204" pitchFamily="50" charset="-128"/>
              </a:rPr>
              <a:t>4.</a:t>
            </a:r>
            <a:r>
              <a:rPr lang="ja-JP" altLang="en-US" sz="1600" u="sng" dirty="0">
                <a:latin typeface="メイリオ" panose="020B0604030504040204" pitchFamily="50" charset="-128"/>
                <a:ea typeface="メイリオ" panose="020B0604030504040204" pitchFamily="50" charset="-128"/>
              </a:rPr>
              <a:t>表ではなくブロックで表示</a:t>
            </a:r>
            <a:r>
              <a:rPr lang="ja-JP" altLang="en-US" sz="1600" dirty="0">
                <a:latin typeface="メイリオ" panose="020B0604030504040204" pitchFamily="50" charset="-128"/>
                <a:ea typeface="メイリオ" panose="020B0604030504040204" pitchFamily="50" charset="-128"/>
              </a:rPr>
              <a:t>で示した通りシンプルに見やすく表示した。この時、商品一覧画面とは違って数量を表示することで何着購入予定かも見えるように工夫した。これは</a:t>
            </a:r>
            <a:r>
              <a:rPr lang="en-US" altLang="ja-JP" sz="1600" dirty="0">
                <a:latin typeface="メイリオ" panose="020B0604030504040204" pitchFamily="50" charset="-128"/>
                <a:ea typeface="メイリオ" panose="020B0604030504040204" pitchFamily="50" charset="-128"/>
              </a:rPr>
              <a:t>136-154</a:t>
            </a:r>
            <a:r>
              <a:rPr lang="ja-JP" altLang="en-US" sz="1600" dirty="0">
                <a:latin typeface="メイリオ" panose="020B0604030504040204" pitchFamily="50" charset="-128"/>
                <a:ea typeface="メイリオ" panose="020B0604030504040204" pitchFamily="50" charset="-128"/>
              </a:rPr>
              <a:t>行目が該当する。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4745350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23</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7.</a:t>
            </a:r>
            <a:r>
              <a:rPr lang="ja-JP" altLang="en-US" sz="2800" b="1" dirty="0"/>
              <a:t>カート機能</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次にカートに入れたがやっぱりキャンセルしたいというときのための処理を説明する。</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にてカートに入れた商品が表示されるが、一括でカートの中身をカラにしたいときはカート一括削除ボタンを押すと消える。このボタンは</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124-127</a:t>
            </a:r>
            <a:r>
              <a:rPr lang="ja-JP" altLang="en-US" sz="1600" dirty="0">
                <a:latin typeface="メイリオ" panose="020B0604030504040204" pitchFamily="50" charset="-128"/>
                <a:ea typeface="メイリオ" panose="020B0604030504040204" pitchFamily="50" charset="-128"/>
              </a:rPr>
              <a:t>行目のコードが記載されている。このボタンを押すと、コードの通り、</a:t>
            </a:r>
            <a:r>
              <a:rPr lang="en-US" altLang="ja-JP" sz="1600" dirty="0">
                <a:latin typeface="メイリオ" panose="020B0604030504040204" pitchFamily="50" charset="-128"/>
                <a:ea typeface="メイリオ" panose="020B0604030504040204" pitchFamily="50" charset="-128"/>
              </a:rPr>
              <a:t>cart2.jsp</a:t>
            </a:r>
            <a:r>
              <a:rPr lang="ja-JP" altLang="en-US" sz="1600" dirty="0">
                <a:latin typeface="メイリオ" panose="020B0604030504040204" pitchFamily="50" charset="-128"/>
                <a:ea typeface="メイリオ" panose="020B0604030504040204" pitchFamily="50" charset="-128"/>
              </a:rPr>
              <a:t>にユーザー名が送られる。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en-US" altLang="ja-JP" sz="1600" dirty="0">
                <a:latin typeface="メイリオ" panose="020B0604030504040204" pitchFamily="50" charset="-128"/>
                <a:ea typeface="メイリオ" panose="020B0604030504040204" pitchFamily="50" charset="-128"/>
              </a:rPr>
              <a:t>cart2.jsp</a:t>
            </a:r>
            <a:r>
              <a:rPr lang="ja-JP" altLang="en-US" sz="1600" dirty="0">
                <a:latin typeface="メイリオ" panose="020B0604030504040204" pitchFamily="50" charset="-128"/>
                <a:ea typeface="メイリオ" panose="020B0604030504040204" pitchFamily="50" charset="-128"/>
              </a:rPr>
              <a:t>でユーザー名を受け取ると、</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c:choose</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c:when</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を使った条件分岐がある。これは一括で削除する場合と一つの種類の商品だけ削除する場合で処理が変わる。一括で削除する場合は商品コードを</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から送っていないため、受け取れず、商品コードの変数は空になる。そのため、</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c:when</a:t>
            </a:r>
            <a:r>
              <a:rPr lang="en-US" altLang="ja-JP" sz="1600" dirty="0">
                <a:latin typeface="メイリオ" panose="020B0604030504040204" pitchFamily="50" charset="-128"/>
                <a:ea typeface="メイリオ" panose="020B0604030504040204" pitchFamily="50" charset="-128"/>
              </a:rPr>
              <a:t> test=“${!empty </a:t>
            </a:r>
            <a:r>
              <a:rPr lang="en-US" altLang="ja-JP" sz="1600" dirty="0" err="1">
                <a:latin typeface="メイリオ" panose="020B0604030504040204" pitchFamily="50" charset="-128"/>
                <a:ea typeface="メイリオ" panose="020B0604030504040204" pitchFamily="50" charset="-128"/>
              </a:rPr>
              <a:t>productCode</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という条件には当てはまらず、</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c:otherwise</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の処理になる。その内容は、</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表で、</a:t>
            </a:r>
            <a:r>
              <a:rPr lang="en-US" altLang="ja-JP" sz="1600" dirty="0">
                <a:latin typeface="メイリオ" panose="020B0604030504040204" pitchFamily="50" charset="-128"/>
                <a:ea typeface="メイリオ" panose="020B0604030504040204" pitchFamily="50" charset="-128"/>
              </a:rPr>
              <a:t>CUSTOMER_NAME</a:t>
            </a:r>
            <a:r>
              <a:rPr lang="ja-JP" altLang="en-US" sz="1600" dirty="0">
                <a:latin typeface="メイリオ" panose="020B0604030504040204" pitchFamily="50" charset="-128"/>
                <a:ea typeface="メイリオ" panose="020B0604030504040204" pitchFamily="50" charset="-128"/>
              </a:rPr>
              <a:t>が受け取ったユーザー名と一致する商品の</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を全てカートから削除という意味の</a:t>
            </a:r>
            <a:r>
              <a:rPr lang="en-US" altLang="ja-JP" sz="1600" dirty="0">
                <a:latin typeface="メイリオ" panose="020B0604030504040204" pitchFamily="50" charset="-128"/>
                <a:ea typeface="メイリオ" panose="020B0604030504040204" pitchFamily="50" charset="-128"/>
              </a:rPr>
              <a:t>clear</a:t>
            </a:r>
            <a:r>
              <a:rPr lang="ja-JP" altLang="en-US" sz="1600" dirty="0">
                <a:latin typeface="メイリオ" panose="020B0604030504040204" pitchFamily="50" charset="-128"/>
                <a:ea typeface="メイリオ" panose="020B0604030504040204" pitchFamily="50" charset="-128"/>
              </a:rPr>
              <a:t>に書き換えるというものである。そうすることによって</a:t>
            </a:r>
            <a:r>
              <a:rPr lang="en-US" altLang="ja-JP" sz="1600" dirty="0">
                <a:latin typeface="メイリオ" panose="020B0604030504040204" pitchFamily="50" charset="-128"/>
                <a:ea typeface="メイリオ" panose="020B0604030504040204" pitchFamily="50" charset="-128"/>
              </a:rPr>
              <a:t>&lt;meta&gt;</a:t>
            </a:r>
            <a:r>
              <a:rPr lang="ja-JP" altLang="en-US" sz="1600" dirty="0">
                <a:latin typeface="メイリオ" panose="020B0604030504040204" pitchFamily="50" charset="-128"/>
                <a:ea typeface="メイリオ" panose="020B0604030504040204" pitchFamily="50" charset="-128"/>
              </a:rPr>
              <a:t>タグで</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に戻ってから</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表を検索するとき、</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が</a:t>
            </a:r>
            <a:r>
              <a:rPr lang="en-US" altLang="ja-JP" sz="1600" dirty="0">
                <a:latin typeface="メイリオ" panose="020B0604030504040204" pitchFamily="50" charset="-128"/>
                <a:ea typeface="メイリオ" panose="020B0604030504040204" pitchFamily="50" charset="-128"/>
              </a:rPr>
              <a:t>yet</a:t>
            </a:r>
            <a:r>
              <a:rPr lang="ja-JP" altLang="en-US" sz="1600" dirty="0">
                <a:latin typeface="メイリオ" panose="020B0604030504040204" pitchFamily="50" charset="-128"/>
                <a:ea typeface="メイリオ" panose="020B0604030504040204" pitchFamily="50" charset="-128"/>
              </a:rPr>
              <a:t>の行はないため、カートが空になるという仕組みである。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一括はなく、一つの種類の商品だけカートから削除したい場合には商品ごとに設置されているカートから削除ボタンを押すと</a:t>
            </a:r>
            <a:r>
              <a:rPr lang="en-US" altLang="ja-JP" sz="1600" dirty="0">
                <a:latin typeface="メイリオ" panose="020B0604030504040204" pitchFamily="50" charset="-128"/>
                <a:ea typeface="メイリオ" panose="020B0604030504040204" pitchFamily="50" charset="-128"/>
              </a:rPr>
              <a:t>cart2.jsp</a:t>
            </a:r>
            <a:r>
              <a:rPr lang="ja-JP" altLang="en-US" sz="1600" dirty="0">
                <a:latin typeface="メイリオ" panose="020B0604030504040204" pitchFamily="50" charset="-128"/>
                <a:ea typeface="メイリオ" panose="020B0604030504040204" pitchFamily="50" charset="-128"/>
              </a:rPr>
              <a:t>に商品コードとユーザー名が送られ、一括削除の時と同様の処理が行われる。違うところは</a:t>
            </a:r>
            <a:r>
              <a:rPr lang="en-US" altLang="ja-JP" sz="1600" dirty="0" err="1">
                <a:latin typeface="メイリオ" panose="020B0604030504040204" pitchFamily="50" charset="-128"/>
                <a:ea typeface="メイリオ" panose="020B0604030504040204" pitchFamily="50" charset="-128"/>
              </a:rPr>
              <a:t>sql</a:t>
            </a:r>
            <a:r>
              <a:rPr lang="ja-JP" altLang="en-US" sz="1600" dirty="0">
                <a:latin typeface="メイリオ" panose="020B0604030504040204" pitchFamily="50" charset="-128"/>
                <a:ea typeface="メイリオ" panose="020B0604030504040204" pitchFamily="50" charset="-128"/>
              </a:rPr>
              <a:t>文の中で</a:t>
            </a:r>
            <a:r>
              <a:rPr lang="en-US" altLang="ja-JP" sz="1600" dirty="0">
                <a:latin typeface="メイリオ" panose="020B0604030504040204" pitchFamily="50" charset="-128"/>
                <a:ea typeface="メイリオ" panose="020B0604030504040204" pitchFamily="50" charset="-128"/>
              </a:rPr>
              <a:t>WHERE</a:t>
            </a:r>
            <a:r>
              <a:rPr lang="ja-JP" altLang="en-US" sz="1600" dirty="0">
                <a:latin typeface="メイリオ" panose="020B0604030504040204" pitchFamily="50" charset="-128"/>
                <a:ea typeface="メイリオ" panose="020B0604030504040204" pitchFamily="50" charset="-128"/>
              </a:rPr>
              <a:t>句を使って受け取った商品コードの商品のみを</a:t>
            </a:r>
            <a:r>
              <a:rPr lang="en-US" altLang="ja-JP" sz="1600" dirty="0">
                <a:latin typeface="メイリオ" panose="020B0604030504040204" pitchFamily="50" charset="-128"/>
                <a:ea typeface="メイリオ" panose="020B0604030504040204" pitchFamily="50" charset="-128"/>
              </a:rPr>
              <a:t>clear</a:t>
            </a:r>
            <a:r>
              <a:rPr lang="ja-JP" altLang="en-US" sz="1600" dirty="0">
                <a:latin typeface="メイリオ" panose="020B0604030504040204" pitchFamily="50" charset="-128"/>
                <a:ea typeface="メイリオ" panose="020B0604030504040204" pitchFamily="50" charset="-128"/>
              </a:rPr>
              <a:t>にすることだけである。商品ごとのカートから削除ボタンは</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c:forEach</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タグを使った。これは</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139-154</a:t>
            </a:r>
            <a:r>
              <a:rPr lang="ja-JP" altLang="en-US" sz="1600" dirty="0">
                <a:latin typeface="メイリオ" panose="020B0604030504040204" pitchFamily="50" charset="-128"/>
                <a:ea typeface="メイリオ" panose="020B0604030504040204" pitchFamily="50" charset="-128"/>
              </a:rPr>
              <a:t>行目、特に</a:t>
            </a:r>
            <a:r>
              <a:rPr lang="en-US" altLang="ja-JP" sz="1600" dirty="0">
                <a:latin typeface="メイリオ" panose="020B0604030504040204" pitchFamily="50" charset="-128"/>
                <a:ea typeface="メイリオ" panose="020B0604030504040204" pitchFamily="50" charset="-128"/>
              </a:rPr>
              <a:t>147-151</a:t>
            </a:r>
            <a:r>
              <a:rPr lang="ja-JP" altLang="en-US" sz="1600" dirty="0">
                <a:latin typeface="メイリオ" panose="020B0604030504040204" pitchFamily="50" charset="-128"/>
                <a:ea typeface="メイリオ" panose="020B0604030504040204" pitchFamily="50" charset="-128"/>
              </a:rPr>
              <a:t>行目がボタンのコードである。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2446943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24</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8.</a:t>
            </a:r>
            <a:r>
              <a:rPr lang="ja-JP" altLang="en-US" sz="2800" b="1" dirty="0"/>
              <a:t>複数着一気に購入可能</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pic>
        <p:nvPicPr>
          <p:cNvPr id="6146" name="Picture 2">
            <a:extLst>
              <a:ext uri="{FF2B5EF4-FFF2-40B4-BE49-F238E27FC236}">
                <a16:creationId xmlns:a16="http://schemas.microsoft.com/office/drawing/2014/main" id="{0E1AD24E-7DD1-4456-A023-2C584BD728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761" b="1689"/>
          <a:stretch/>
        </p:blipFill>
        <p:spPr bwMode="auto">
          <a:xfrm rot="16200000">
            <a:off x="2167731" y="252649"/>
            <a:ext cx="4808537" cy="6552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82556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25</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8.</a:t>
            </a:r>
            <a:r>
              <a:rPr lang="ja-JP" altLang="en-US" sz="2800" b="1" dirty="0"/>
              <a:t>複数着一気に購入可能</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カート機能を設計したからには複数着一気に購入できなければ意味がない。この購入の処理は、</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2</a:t>
            </a:r>
            <a:r>
              <a:rPr lang="ja-JP" altLang="en-US" sz="1600" dirty="0">
                <a:latin typeface="メイリオ" panose="020B0604030504040204" pitchFamily="50" charset="-128"/>
                <a:ea typeface="メイリオ" panose="020B0604030504040204" pitchFamily="50" charset="-128"/>
              </a:rPr>
              <a:t>つの</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ファイルがかかわっている。</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は</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表と</a:t>
            </a:r>
            <a:r>
              <a:rPr lang="en-US" altLang="ja-JP" sz="1600" dirty="0">
                <a:latin typeface="メイリオ" panose="020B0604030504040204" pitchFamily="50" charset="-128"/>
                <a:ea typeface="メイリオ" panose="020B0604030504040204" pitchFamily="50" charset="-128"/>
              </a:rPr>
              <a:t>PURCHASE_HISTORY</a:t>
            </a:r>
            <a:r>
              <a:rPr lang="ja-JP" altLang="en-US" sz="1600" dirty="0">
                <a:latin typeface="メイリオ" panose="020B0604030504040204" pitchFamily="50" charset="-128"/>
                <a:ea typeface="メイリオ" panose="020B0604030504040204" pitchFamily="50" charset="-128"/>
              </a:rPr>
              <a:t>表がかかわっている。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まず、</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で購入ボタンを押すと、ユーザー名だけが</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に送られる。これは</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132-135</a:t>
            </a:r>
            <a:r>
              <a:rPr lang="ja-JP" altLang="en-US" sz="1600" dirty="0">
                <a:latin typeface="メイリオ" panose="020B0604030504040204" pitchFamily="50" charset="-128"/>
                <a:ea typeface="メイリオ" panose="020B0604030504040204" pitchFamily="50" charset="-128"/>
              </a:rPr>
              <a:t>行目が該当する。そして</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でユーザー名を受け取ると、</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表から、</a:t>
            </a:r>
            <a:r>
              <a:rPr lang="en-US" altLang="ja-JP" sz="1600" dirty="0">
                <a:latin typeface="メイリオ" panose="020B0604030504040204" pitchFamily="50" charset="-128"/>
                <a:ea typeface="メイリオ" panose="020B0604030504040204" pitchFamily="50" charset="-128"/>
              </a:rPr>
              <a:t>CUSTOMER_NAME</a:t>
            </a:r>
            <a:r>
              <a:rPr lang="ja-JP" altLang="en-US" sz="1600" dirty="0">
                <a:latin typeface="メイリオ" panose="020B0604030504040204" pitchFamily="50" charset="-128"/>
                <a:ea typeface="メイリオ" panose="020B0604030504040204" pitchFamily="50" charset="-128"/>
              </a:rPr>
              <a:t>が送られてきたユーザー名でかつ</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が</a:t>
            </a:r>
            <a:r>
              <a:rPr lang="en-US" altLang="ja-JP" sz="1600" dirty="0">
                <a:latin typeface="メイリオ" panose="020B0604030504040204" pitchFamily="50" charset="-128"/>
                <a:ea typeface="メイリオ" panose="020B0604030504040204" pitchFamily="50" charset="-128"/>
              </a:rPr>
              <a:t>yet</a:t>
            </a:r>
            <a:r>
              <a:rPr lang="ja-JP" altLang="en-US" sz="1600" dirty="0">
                <a:latin typeface="メイリオ" panose="020B0604030504040204" pitchFamily="50" charset="-128"/>
                <a:ea typeface="メイリオ" panose="020B0604030504040204" pitchFamily="50" charset="-128"/>
              </a:rPr>
              <a:t>つまり買われていない商品を検索し変数</a:t>
            </a:r>
            <a:r>
              <a:rPr lang="en-US" altLang="ja-JP" sz="1600" dirty="0" err="1">
                <a:latin typeface="メイリオ" panose="020B0604030504040204" pitchFamily="50" charset="-128"/>
                <a:ea typeface="メイリオ" panose="020B0604030504040204" pitchFamily="50" charset="-128"/>
              </a:rPr>
              <a:t>rs</a:t>
            </a:r>
            <a:r>
              <a:rPr lang="ja-JP" altLang="en-US" sz="1600" dirty="0">
                <a:latin typeface="メイリオ" panose="020B0604030504040204" pitchFamily="50" charset="-128"/>
                <a:ea typeface="メイリオ" panose="020B0604030504040204" pitchFamily="50" charset="-128"/>
              </a:rPr>
              <a:t>に入れる。これは</a:t>
            </a:r>
            <a:r>
              <a:rPr lang="en-US" altLang="ja-JP" sz="1600" dirty="0">
                <a:latin typeface="メイリオ" panose="020B0604030504040204" pitchFamily="50" charset="-128"/>
                <a:ea typeface="メイリオ" panose="020B0604030504040204" pitchFamily="50" charset="-128"/>
              </a:rPr>
              <a:t>22-27</a:t>
            </a:r>
            <a:r>
              <a:rPr lang="ja-JP" altLang="en-US" sz="1600" dirty="0">
                <a:latin typeface="メイリオ" panose="020B0604030504040204" pitchFamily="50" charset="-128"/>
                <a:ea typeface="メイリオ" panose="020B0604030504040204" pitchFamily="50" charset="-128"/>
              </a:rPr>
              <a:t>行目が該当する。この時、数量</a:t>
            </a:r>
            <a:r>
              <a:rPr lang="en-US" altLang="ja-JP" sz="1600" dirty="0">
                <a:latin typeface="メイリオ" panose="020B0604030504040204" pitchFamily="50" charset="-128"/>
                <a:ea typeface="メイリオ" panose="020B0604030504040204" pitchFamily="50" charset="-128"/>
              </a:rPr>
              <a:t>×</a:t>
            </a:r>
            <a:r>
              <a:rPr lang="ja-JP" altLang="en-US" sz="1600" dirty="0">
                <a:latin typeface="メイリオ" panose="020B0604030504040204" pitchFamily="50" charset="-128"/>
                <a:ea typeface="メイリオ" panose="020B0604030504040204" pitchFamily="50" charset="-128"/>
              </a:rPr>
              <a:t>単価を</a:t>
            </a:r>
            <a:r>
              <a:rPr lang="en-US" altLang="ja-JP" sz="1600" dirty="0">
                <a:latin typeface="メイリオ" panose="020B0604030504040204" pitchFamily="50" charset="-128"/>
                <a:ea typeface="メイリオ" panose="020B0604030504040204" pitchFamily="50" charset="-128"/>
              </a:rPr>
              <a:t>RESULT</a:t>
            </a:r>
            <a:r>
              <a:rPr lang="ja-JP" altLang="en-US" sz="1600" dirty="0">
                <a:latin typeface="メイリオ" panose="020B0604030504040204" pitchFamily="50" charset="-128"/>
                <a:ea typeface="メイリオ" panose="020B0604030504040204" pitchFamily="50" charset="-128"/>
              </a:rPr>
              <a:t>に入れる検索文を書いているが、</a:t>
            </a:r>
            <a:r>
              <a:rPr lang="en-US" altLang="ja-JP" sz="1600" u="sng" dirty="0">
                <a:latin typeface="メイリオ" panose="020B0604030504040204" pitchFamily="50" charset="-128"/>
                <a:ea typeface="メイリオ" panose="020B0604030504040204" pitchFamily="50" charset="-128"/>
              </a:rPr>
              <a:t>9.</a:t>
            </a:r>
            <a:r>
              <a:rPr lang="ja-JP" altLang="en-US" sz="1600" u="sng" dirty="0">
                <a:latin typeface="メイリオ" panose="020B0604030504040204" pitchFamily="50" charset="-128"/>
                <a:ea typeface="メイリオ" panose="020B0604030504040204" pitchFamily="50" charset="-128"/>
              </a:rPr>
              <a:t>合計購入金額計算</a:t>
            </a:r>
            <a:r>
              <a:rPr lang="ja-JP" altLang="en-US" sz="1600" dirty="0">
                <a:latin typeface="メイリオ" panose="020B0604030504040204" pitchFamily="50" charset="-128"/>
                <a:ea typeface="メイリオ" panose="020B0604030504040204" pitchFamily="50" charset="-128"/>
              </a:rPr>
              <a:t>で詳しく説明する。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次に購入履歴の記録をする。</a:t>
            </a:r>
            <a:r>
              <a:rPr lang="en-US" altLang="ja-JP" sz="1600" dirty="0" err="1">
                <a:latin typeface="メイリオ" panose="020B0604030504040204" pitchFamily="50" charset="-128"/>
                <a:ea typeface="メイリオ" panose="020B0604030504040204" pitchFamily="50" charset="-128"/>
              </a:rPr>
              <a:t>rs</a:t>
            </a:r>
            <a:r>
              <a:rPr lang="ja-JP" altLang="en-US" sz="1600" dirty="0">
                <a:latin typeface="メイリオ" panose="020B0604030504040204" pitchFamily="50" charset="-128"/>
                <a:ea typeface="メイリオ" panose="020B0604030504040204" pitchFamily="50" charset="-128"/>
              </a:rPr>
              <a:t>に入っている商品の数分</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c:forEach</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タグで回し、受け取ったユーザー名と商品の情報、購入した日時を</a:t>
            </a:r>
            <a:r>
              <a:rPr lang="en-US" altLang="ja-JP" sz="1600" dirty="0">
                <a:latin typeface="メイリオ" panose="020B0604030504040204" pitchFamily="50" charset="-128"/>
                <a:ea typeface="メイリオ" panose="020B0604030504040204" pitchFamily="50" charset="-128"/>
              </a:rPr>
              <a:t>PURCHASE_HISTORY</a:t>
            </a:r>
            <a:r>
              <a:rPr lang="ja-JP" altLang="en-US" sz="1600" dirty="0">
                <a:latin typeface="メイリオ" panose="020B0604030504040204" pitchFamily="50" charset="-128"/>
                <a:ea typeface="メイリオ" panose="020B0604030504040204" pitchFamily="50" charset="-128"/>
              </a:rPr>
              <a:t>表に書き込む。これは、</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68-85</a:t>
            </a:r>
            <a:r>
              <a:rPr lang="ja-JP" altLang="en-US" sz="1600" dirty="0">
                <a:latin typeface="メイリオ" panose="020B0604030504040204" pitchFamily="50" charset="-128"/>
                <a:ea typeface="メイリオ" panose="020B0604030504040204" pitchFamily="50" charset="-128"/>
              </a:rPr>
              <a:t>行目、特に</a:t>
            </a:r>
            <a:r>
              <a:rPr lang="en-US" altLang="ja-JP" sz="1600" dirty="0">
                <a:latin typeface="メイリオ" panose="020B0604030504040204" pitchFamily="50" charset="-128"/>
                <a:ea typeface="メイリオ" panose="020B0604030504040204" pitchFamily="50" charset="-128"/>
              </a:rPr>
              <a:t>69-76</a:t>
            </a:r>
            <a:r>
              <a:rPr lang="ja-JP" altLang="en-US" sz="1600" dirty="0">
                <a:latin typeface="メイリオ" panose="020B0604030504040204" pitchFamily="50" charset="-128"/>
                <a:ea typeface="メイリオ" panose="020B0604030504040204" pitchFamily="50" charset="-128"/>
              </a:rPr>
              <a:t>行目が該当する。</a:t>
            </a:r>
            <a:r>
              <a:rPr lang="en-US" altLang="ja-JP" sz="1600" dirty="0">
                <a:latin typeface="メイリオ" panose="020B0604030504040204" pitchFamily="50" charset="-128"/>
                <a:ea typeface="メイリオ" panose="020B0604030504040204" pitchFamily="50" charset="-128"/>
              </a:rPr>
              <a:t>79-85</a:t>
            </a:r>
            <a:r>
              <a:rPr lang="ja-JP" altLang="en-US" sz="1600" dirty="0">
                <a:latin typeface="メイリオ" panose="020B0604030504040204" pitchFamily="50" charset="-128"/>
                <a:ea typeface="メイリオ" panose="020B0604030504040204" pitchFamily="50" charset="-128"/>
              </a:rPr>
              <a:t>行目に関しては</a:t>
            </a:r>
            <a:r>
              <a:rPr lang="en-US" altLang="ja-JP" sz="1600" u="sng" dirty="0">
                <a:latin typeface="メイリオ" panose="020B0604030504040204" pitchFamily="50" charset="-128"/>
                <a:ea typeface="メイリオ" panose="020B0604030504040204" pitchFamily="50" charset="-128"/>
              </a:rPr>
              <a:t>3.</a:t>
            </a:r>
            <a:r>
              <a:rPr lang="ja-JP" altLang="en-US" sz="1600" u="sng" dirty="0">
                <a:latin typeface="メイリオ" panose="020B0604030504040204" pitchFamily="50" charset="-128"/>
                <a:ea typeface="メイリオ" panose="020B0604030504040204" pitchFamily="50" charset="-128"/>
              </a:rPr>
              <a:t>商品の個数を選択個数分減らす</a:t>
            </a:r>
            <a:r>
              <a:rPr lang="ja-JP" altLang="en-US" sz="1600" dirty="0">
                <a:latin typeface="メイリオ" panose="020B0604030504040204" pitchFamily="50" charset="-128"/>
                <a:ea typeface="メイリオ" panose="020B0604030504040204" pitchFamily="50" charset="-128"/>
              </a:rPr>
              <a:t>で説明したとおりである。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最後に購入した商品の</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表の</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を購入済みという意味の</a:t>
            </a:r>
            <a:r>
              <a:rPr lang="en-US" altLang="ja-JP" sz="1600" dirty="0">
                <a:latin typeface="メイリオ" panose="020B0604030504040204" pitchFamily="50" charset="-128"/>
                <a:ea typeface="メイリオ" panose="020B0604030504040204" pitchFamily="50" charset="-128"/>
              </a:rPr>
              <a:t>bought</a:t>
            </a:r>
            <a:r>
              <a:rPr lang="ja-JP" altLang="en-US" sz="1600" dirty="0">
                <a:latin typeface="メイリオ" panose="020B0604030504040204" pitchFamily="50" charset="-128"/>
                <a:ea typeface="メイリオ" panose="020B0604030504040204" pitchFamily="50" charset="-128"/>
              </a:rPr>
              <a:t>に書き換えて終了である。これをしないと、次カートを見た時にカートから一括削除をしなければならずビジネス上不親切である。これは</a:t>
            </a:r>
            <a:r>
              <a:rPr lang="en-US" altLang="ja-JP" sz="1600" dirty="0">
                <a:latin typeface="メイリオ" panose="020B0604030504040204" pitchFamily="50" charset="-128"/>
                <a:ea typeface="メイリオ" panose="020B0604030504040204" pitchFamily="50" charset="-128"/>
              </a:rPr>
              <a:t>87-90</a:t>
            </a:r>
            <a:r>
              <a:rPr lang="ja-JP" altLang="en-US" sz="1600" dirty="0">
                <a:latin typeface="メイリオ" panose="020B0604030504040204" pitchFamily="50" charset="-128"/>
                <a:ea typeface="メイリオ" panose="020B0604030504040204" pitchFamily="50" charset="-128"/>
              </a:rPr>
              <a:t>行目が該当する。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565939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26</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9.</a:t>
            </a:r>
            <a:r>
              <a:rPr lang="ja-JP" altLang="en-US" sz="2800" b="1" dirty="0"/>
              <a:t>合計購入金額計算</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最後のカスタマイズとして、合計購入金額の計算がある。これが無くてもサイト全体としては動くが、カート機能、複数商品一括購入機能があるサイトとして、合計購入金額を表示しないのは非常に不親切だと思ったため、追加した設計である。しかし、購入金額の合計を求めるのは容易ではなった。購入できる個数を</a:t>
            </a:r>
            <a:r>
              <a:rPr lang="en-US" altLang="ja-JP" sz="1600" dirty="0">
                <a:latin typeface="メイリオ" panose="020B0604030504040204" pitchFamily="50" charset="-128"/>
                <a:ea typeface="メイリオ" panose="020B0604030504040204" pitchFamily="50" charset="-128"/>
              </a:rPr>
              <a:t>1</a:t>
            </a:r>
            <a:r>
              <a:rPr lang="ja-JP" altLang="en-US" sz="1600" dirty="0">
                <a:latin typeface="メイリオ" panose="020B0604030504040204" pitchFamily="50" charset="-128"/>
                <a:ea typeface="メイリオ" panose="020B0604030504040204" pitchFamily="50" charset="-128"/>
              </a:rPr>
              <a:t>着に固定すれば、</a:t>
            </a:r>
            <a:r>
              <a:rPr lang="en-US" altLang="ja-JP" sz="1600" dirty="0" err="1">
                <a:latin typeface="メイリオ" panose="020B0604030504040204" pitchFamily="50" charset="-128"/>
                <a:ea typeface="メイリオ" panose="020B0604030504040204" pitchFamily="50" charset="-128"/>
              </a:rPr>
              <a:t>sql</a:t>
            </a:r>
            <a:r>
              <a:rPr lang="ja-JP" altLang="en-US" sz="1600" dirty="0">
                <a:latin typeface="メイリオ" panose="020B0604030504040204" pitchFamily="50" charset="-128"/>
                <a:ea typeface="メイリオ" panose="020B0604030504040204" pitchFamily="50" charset="-128"/>
              </a:rPr>
              <a:t>文で</a:t>
            </a:r>
            <a:r>
              <a:rPr lang="en-US" altLang="ja-JP" sz="1600" dirty="0">
                <a:latin typeface="メイリオ" panose="020B0604030504040204" pitchFamily="50" charset="-128"/>
                <a:ea typeface="メイリオ" panose="020B0604030504040204" pitchFamily="50" charset="-128"/>
              </a:rPr>
              <a:t>SUM</a:t>
            </a:r>
            <a:r>
              <a:rPr lang="ja-JP" altLang="en-US" sz="1600" dirty="0">
                <a:latin typeface="メイリオ" panose="020B0604030504040204" pitchFamily="50" charset="-128"/>
                <a:ea typeface="メイリオ" panose="020B0604030504040204" pitchFamily="50" charset="-128"/>
              </a:rPr>
              <a:t>を使えばすぐに出るが、購入できる個数を可変にしたため、購入した個数とその商品の単価の積を出し、それを全て足し合わせたものを出す必要があった。この積の和を一つの</a:t>
            </a:r>
            <a:r>
              <a:rPr lang="en-US" altLang="ja-JP" sz="1600" dirty="0" err="1">
                <a:latin typeface="メイリオ" panose="020B0604030504040204" pitchFamily="50" charset="-128"/>
                <a:ea typeface="メイリオ" panose="020B0604030504040204" pitchFamily="50" charset="-128"/>
              </a:rPr>
              <a:t>sql</a:t>
            </a:r>
            <a:r>
              <a:rPr lang="ja-JP" altLang="en-US" sz="1600" dirty="0">
                <a:latin typeface="メイリオ" panose="020B0604030504040204" pitchFamily="50" charset="-128"/>
                <a:ea typeface="メイリオ" panose="020B0604030504040204" pitchFamily="50" charset="-128"/>
              </a:rPr>
              <a:t>文で計算する方法は授業や配布資料にはなかったし、私は思いつかなかった。</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そのため、まず個数と単価の積を含めた表を検索して一つの変数に入れ、それをまた別の表に書き込んで、個数と単価の積というコラムを作り、もう一度</a:t>
            </a:r>
            <a:r>
              <a:rPr lang="en-US" altLang="ja-JP" sz="1600" dirty="0" err="1">
                <a:latin typeface="メイリオ" panose="020B0604030504040204" pitchFamily="50" charset="-128"/>
                <a:ea typeface="メイリオ" panose="020B0604030504040204" pitchFamily="50" charset="-128"/>
              </a:rPr>
              <a:t>sql</a:t>
            </a:r>
            <a:r>
              <a:rPr lang="ja-JP" altLang="en-US" sz="1600" dirty="0">
                <a:latin typeface="メイリオ" panose="020B0604030504040204" pitchFamily="50" charset="-128"/>
                <a:ea typeface="メイリオ" panose="020B0604030504040204" pitchFamily="50" charset="-128"/>
              </a:rPr>
              <a:t>文で今度は</a:t>
            </a:r>
            <a:r>
              <a:rPr lang="en-US" altLang="ja-JP" sz="1600" dirty="0">
                <a:latin typeface="メイリオ" panose="020B0604030504040204" pitchFamily="50" charset="-128"/>
                <a:ea typeface="メイリオ" panose="020B0604030504040204" pitchFamily="50" charset="-128"/>
              </a:rPr>
              <a:t>SUM</a:t>
            </a:r>
            <a:r>
              <a:rPr lang="ja-JP" altLang="en-US" sz="1600" dirty="0">
                <a:latin typeface="メイリオ" panose="020B0604030504040204" pitchFamily="50" charset="-128"/>
                <a:ea typeface="メイリオ" panose="020B0604030504040204" pitchFamily="50" charset="-128"/>
              </a:rPr>
              <a:t>を使って足し合わせることで積の和を計算つまり合計購入金額を計算することに成功した。本来もっとスマートな計算方法や</a:t>
            </a:r>
            <a:r>
              <a:rPr lang="en-US" altLang="ja-JP" sz="1600" dirty="0" err="1">
                <a:latin typeface="メイリオ" panose="020B0604030504040204" pitchFamily="50" charset="-128"/>
                <a:ea typeface="メイリオ" panose="020B0604030504040204" pitchFamily="50" charset="-128"/>
              </a:rPr>
              <a:t>sql</a:t>
            </a:r>
            <a:r>
              <a:rPr lang="ja-JP" altLang="en-US" sz="1600" dirty="0">
                <a:latin typeface="メイリオ" panose="020B0604030504040204" pitchFamily="50" charset="-128"/>
                <a:ea typeface="メイリオ" panose="020B0604030504040204" pitchFamily="50" charset="-128"/>
              </a:rPr>
              <a:t>文の関数があるのかもしれないが、どうしても探すことができなかったので、このような方法で計算することにした。この方法は</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のファイルと、</a:t>
            </a:r>
            <a:r>
              <a:rPr lang="en-US" altLang="ja-JP" sz="1600" dirty="0">
                <a:latin typeface="メイリオ" panose="020B0604030504040204" pitchFamily="50" charset="-128"/>
                <a:ea typeface="メイリオ" panose="020B0604030504040204" pitchFamily="50" charset="-128"/>
              </a:rPr>
              <a:t>DB</a:t>
            </a:r>
            <a:r>
              <a:rPr lang="ja-JP" altLang="en-US" sz="1600" dirty="0">
                <a:latin typeface="メイリオ" panose="020B0604030504040204" pitchFamily="50" charset="-128"/>
                <a:ea typeface="メイリオ" panose="020B0604030504040204" pitchFamily="50" charset="-128"/>
              </a:rPr>
              <a:t>から</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a:t>
            </a:r>
            <a:r>
              <a:rPr lang="en-US" altLang="ja-JP" sz="1600" dirty="0">
                <a:latin typeface="メイリオ" panose="020B0604030504040204" pitchFamily="50" charset="-128"/>
                <a:ea typeface="メイリオ" panose="020B0604030504040204" pitchFamily="50" charset="-128"/>
              </a:rPr>
              <a:t>SUM</a:t>
            </a:r>
            <a:r>
              <a:rPr lang="ja-JP" altLang="en-US" sz="1600" dirty="0">
                <a:latin typeface="メイリオ" panose="020B0604030504040204" pitchFamily="50" charset="-128"/>
                <a:ea typeface="メイリオ" panose="020B0604030504040204" pitchFamily="50" charset="-128"/>
              </a:rPr>
              <a:t>表を使用する。また、ファイル間の変数の受け渡しなどはなく、全てが</a:t>
            </a:r>
            <a:r>
              <a:rPr lang="en-US" altLang="ja-JP" sz="1600" dirty="0" err="1">
                <a:latin typeface="メイリオ" panose="020B0604030504040204" pitchFamily="50" charset="-128"/>
                <a:ea typeface="メイリオ" panose="020B0604030504040204" pitchFamily="50" charset="-128"/>
              </a:rPr>
              <a:t>sql</a:t>
            </a:r>
            <a:r>
              <a:rPr lang="ja-JP" altLang="en-US" sz="1600" dirty="0">
                <a:latin typeface="メイリオ" panose="020B0604030504040204" pitchFamily="50" charset="-128"/>
                <a:ea typeface="メイリオ" panose="020B0604030504040204" pitchFamily="50" charset="-128"/>
              </a:rPr>
              <a:t>文で完結するため、</a:t>
            </a:r>
            <a:r>
              <a:rPr lang="en-US" altLang="ja-JP" sz="1600" dirty="0">
                <a:latin typeface="メイリオ" panose="020B0604030504040204" pitchFamily="50" charset="-128"/>
                <a:ea typeface="メイリオ" panose="020B0604030504040204" pitchFamily="50" charset="-128"/>
              </a:rPr>
              <a:t>UML</a:t>
            </a:r>
            <a:r>
              <a:rPr lang="ja-JP" altLang="en-US" sz="1600" dirty="0">
                <a:latin typeface="メイリオ" panose="020B0604030504040204" pitchFamily="50" charset="-128"/>
                <a:ea typeface="メイリオ" panose="020B0604030504040204" pitchFamily="50" charset="-128"/>
              </a:rPr>
              <a:t>図は省略する。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具体的な方法を説明する。まず、</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表から、</a:t>
            </a:r>
            <a:r>
              <a:rPr lang="en-US" altLang="ja-JP" sz="1600" dirty="0">
                <a:latin typeface="メイリオ" panose="020B0604030504040204" pitchFamily="50" charset="-128"/>
                <a:ea typeface="メイリオ" panose="020B0604030504040204" pitchFamily="50" charset="-128"/>
              </a:rPr>
              <a:t>CUSTOMER_NAME</a:t>
            </a:r>
            <a:r>
              <a:rPr lang="ja-JP" altLang="en-US" sz="1600" dirty="0">
                <a:latin typeface="メイリオ" panose="020B0604030504040204" pitchFamily="50" charset="-128"/>
                <a:ea typeface="メイリオ" panose="020B0604030504040204" pitchFamily="50" charset="-128"/>
              </a:rPr>
              <a:t>と</a:t>
            </a:r>
            <a:r>
              <a:rPr lang="en-US" altLang="ja-JP" sz="1600" dirty="0" err="1">
                <a:latin typeface="メイリオ" panose="020B0604030504040204" pitchFamily="50" charset="-128"/>
                <a:ea typeface="メイリオ" panose="020B0604030504040204" pitchFamily="50" charset="-128"/>
              </a:rPr>
              <a:t>cart.jsp</a:t>
            </a:r>
            <a:r>
              <a:rPr lang="ja-JP" altLang="en-US" sz="1600" dirty="0">
                <a:latin typeface="メイリオ" panose="020B0604030504040204" pitchFamily="50" charset="-128"/>
                <a:ea typeface="メイリオ" panose="020B0604030504040204" pitchFamily="50" charset="-128"/>
              </a:rPr>
              <a:t>から受け取ったユーザー名が一致し、かつまだ購入済みでない商品を検索し、変数</a:t>
            </a:r>
            <a:r>
              <a:rPr lang="en-US" altLang="ja-JP" sz="1600" dirty="0" err="1">
                <a:latin typeface="メイリオ" panose="020B0604030504040204" pitchFamily="50" charset="-128"/>
                <a:ea typeface="メイリオ" panose="020B0604030504040204" pitchFamily="50" charset="-128"/>
              </a:rPr>
              <a:t>rs</a:t>
            </a:r>
            <a:r>
              <a:rPr lang="ja-JP" altLang="en-US" sz="1600" dirty="0">
                <a:latin typeface="メイリオ" panose="020B0604030504040204" pitchFamily="50" charset="-128"/>
                <a:ea typeface="メイリオ" panose="020B0604030504040204" pitchFamily="50" charset="-128"/>
              </a:rPr>
              <a:t>に入れる。その際、</a:t>
            </a:r>
            <a:r>
              <a:rPr lang="en-US" altLang="ja-JP" sz="1600" dirty="0" err="1">
                <a:latin typeface="メイリオ" panose="020B0604030504040204" pitchFamily="50" charset="-128"/>
                <a:ea typeface="メイリオ" panose="020B0604030504040204" pitchFamily="50" charset="-128"/>
              </a:rPr>
              <a:t>sql</a:t>
            </a:r>
            <a:r>
              <a:rPr lang="ja-JP" altLang="en-US" sz="1600" dirty="0">
                <a:latin typeface="メイリオ" panose="020B0604030504040204" pitchFamily="50" charset="-128"/>
                <a:ea typeface="メイリオ" panose="020B0604030504040204" pitchFamily="50" charset="-128"/>
              </a:rPr>
              <a:t>文を</a:t>
            </a:r>
            <a:r>
              <a:rPr lang="en-US" altLang="ja-JP" sz="1600" dirty="0">
                <a:latin typeface="メイリオ" panose="020B0604030504040204" pitchFamily="50" charset="-128"/>
                <a:ea typeface="メイリオ" panose="020B0604030504040204" pitchFamily="50" charset="-128"/>
              </a:rPr>
              <a:t>SELECT *, PRICE*NUMBER AS RESULT FROM CART</a:t>
            </a:r>
            <a:r>
              <a:rPr lang="ja-JP" altLang="en-US" sz="1600" dirty="0">
                <a:latin typeface="メイリオ" panose="020B0604030504040204" pitchFamily="50" charset="-128"/>
                <a:ea typeface="メイリオ" panose="020B0604030504040204" pitchFamily="50" charset="-128"/>
              </a:rPr>
              <a:t>とした。これは</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PRICE</a:t>
            </a:r>
            <a:r>
              <a:rPr lang="ja-JP" altLang="en-US" sz="1600" dirty="0">
                <a:latin typeface="メイリオ" panose="020B0604030504040204" pitchFamily="50" charset="-128"/>
                <a:ea typeface="メイリオ" panose="020B0604030504040204" pitchFamily="50" charset="-128"/>
              </a:rPr>
              <a:t>と</a:t>
            </a:r>
            <a:r>
              <a:rPr lang="en-US" altLang="ja-JP" sz="1600" dirty="0">
                <a:latin typeface="メイリオ" panose="020B0604030504040204" pitchFamily="50" charset="-128"/>
                <a:ea typeface="メイリオ" panose="020B0604030504040204" pitchFamily="50" charset="-128"/>
              </a:rPr>
              <a:t>NUMBER</a:t>
            </a:r>
            <a:r>
              <a:rPr lang="ja-JP" altLang="en-US" sz="1600" dirty="0">
                <a:latin typeface="メイリオ" panose="020B0604030504040204" pitchFamily="50" charset="-128"/>
                <a:ea typeface="メイリオ" panose="020B0604030504040204" pitchFamily="50" charset="-128"/>
              </a:rPr>
              <a:t>の積を</a:t>
            </a:r>
            <a:r>
              <a:rPr lang="en-US" altLang="ja-JP" sz="1600" dirty="0">
                <a:latin typeface="メイリオ" panose="020B0604030504040204" pitchFamily="50" charset="-128"/>
                <a:ea typeface="メイリオ" panose="020B0604030504040204" pitchFamily="50" charset="-128"/>
              </a:rPr>
              <a:t>RESULT</a:t>
            </a:r>
            <a:r>
              <a:rPr lang="ja-JP" altLang="en-US" sz="1600" dirty="0">
                <a:latin typeface="メイリオ" panose="020B0604030504040204" pitchFamily="50" charset="-128"/>
                <a:ea typeface="メイリオ" panose="020B0604030504040204" pitchFamily="50" charset="-128"/>
              </a:rPr>
              <a:t>というカラムとして作り出し、それを検索するという文である。これは</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22-27</a:t>
            </a:r>
            <a:r>
              <a:rPr lang="ja-JP" altLang="en-US" sz="1600" dirty="0">
                <a:latin typeface="メイリオ" panose="020B0604030504040204" pitchFamily="50" charset="-128"/>
                <a:ea typeface="メイリオ" panose="020B0604030504040204" pitchFamily="50" charset="-128"/>
              </a:rPr>
              <a:t>行目が該当する。</a:t>
            </a:r>
            <a:endParaRPr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427489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27</a:t>
            </a:fld>
            <a:endParaRPr lang="en-US" altLang="ja-JP"/>
          </a:p>
        </p:txBody>
      </p:sp>
      <p:sp>
        <p:nvSpPr>
          <p:cNvPr id="7171" name="Rectangle 2"/>
          <p:cNvSpPr>
            <a:spLocks noGrp="1" noChangeArrowheads="1"/>
          </p:cNvSpPr>
          <p:nvPr>
            <p:ph type="title"/>
          </p:nvPr>
        </p:nvSpPr>
        <p:spPr bwMode="auto">
          <a:xfrm>
            <a:off x="25152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en-US" altLang="ja-JP" sz="2800" b="1" dirty="0"/>
              <a:t>9.</a:t>
            </a:r>
            <a:r>
              <a:rPr lang="ja-JP" altLang="en-US" sz="2800" b="1" dirty="0"/>
              <a:t>合計購入金額計算</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次に、</a:t>
            </a:r>
            <a:r>
              <a:rPr lang="en-US" altLang="ja-JP" sz="1600" dirty="0" err="1">
                <a:latin typeface="メイリオ" panose="020B0604030504040204" pitchFamily="50" charset="-128"/>
                <a:ea typeface="メイリオ" panose="020B0604030504040204" pitchFamily="50" charset="-128"/>
              </a:rPr>
              <a:t>rs</a:t>
            </a:r>
            <a:r>
              <a:rPr lang="ja-JP" altLang="en-US" sz="1600" dirty="0">
                <a:latin typeface="メイリオ" panose="020B0604030504040204" pitchFamily="50" charset="-128"/>
                <a:ea typeface="メイリオ" panose="020B0604030504040204" pitchFamily="50" charset="-128"/>
              </a:rPr>
              <a:t>に入っている商品の種類分、</a:t>
            </a:r>
            <a:r>
              <a:rPr lang="en-US" altLang="ja-JP" sz="1600" dirty="0">
                <a:latin typeface="メイリオ" panose="020B0604030504040204" pitchFamily="50" charset="-128"/>
                <a:ea typeface="メイリオ" panose="020B0604030504040204" pitchFamily="50" charset="-128"/>
              </a:rPr>
              <a:t>SUM</a:t>
            </a:r>
            <a:r>
              <a:rPr lang="ja-JP" altLang="en-US" sz="1600" dirty="0">
                <a:latin typeface="メイリオ" panose="020B0604030504040204" pitchFamily="50" charset="-128"/>
                <a:ea typeface="メイリオ" panose="020B0604030504040204" pitchFamily="50" charset="-128"/>
              </a:rPr>
              <a:t>表にユーザー名、商品コード、数量と単価の積、購入が完了していないという意味の</a:t>
            </a:r>
            <a:r>
              <a:rPr lang="en-US" altLang="ja-JP" sz="1600" dirty="0">
                <a:latin typeface="メイリオ" panose="020B0604030504040204" pitchFamily="50" charset="-128"/>
                <a:ea typeface="メイリオ" panose="020B0604030504040204" pitchFamily="50" charset="-128"/>
              </a:rPr>
              <a:t>yet</a:t>
            </a:r>
            <a:r>
              <a:rPr lang="ja-JP" altLang="en-US" sz="1600" dirty="0">
                <a:latin typeface="メイリオ" panose="020B0604030504040204" pitchFamily="50" charset="-128"/>
                <a:ea typeface="メイリオ" panose="020B0604030504040204" pitchFamily="50" charset="-128"/>
              </a:rPr>
              <a:t>を書き込む。ここで、</a:t>
            </a:r>
            <a:r>
              <a:rPr lang="en-US" altLang="ja-JP" sz="1600" dirty="0">
                <a:latin typeface="メイリオ" panose="020B0604030504040204" pitchFamily="50" charset="-128"/>
                <a:ea typeface="メイリオ" panose="020B0604030504040204" pitchFamily="50" charset="-128"/>
              </a:rPr>
              <a:t>SUM</a:t>
            </a:r>
            <a:r>
              <a:rPr lang="ja-JP" altLang="en-US" sz="1600" dirty="0">
                <a:latin typeface="メイリオ" panose="020B0604030504040204" pitchFamily="50" charset="-128"/>
                <a:ea typeface="メイリオ" panose="020B0604030504040204" pitchFamily="50" charset="-128"/>
              </a:rPr>
              <a:t>表は、</a:t>
            </a:r>
            <a:r>
              <a:rPr lang="en-US" altLang="ja-JP" sz="1600" dirty="0">
                <a:latin typeface="メイリオ" panose="020B0604030504040204" pitchFamily="50" charset="-128"/>
                <a:ea typeface="メイリオ" panose="020B0604030504040204" pitchFamily="50" charset="-128"/>
              </a:rPr>
              <a:t>CUSTOMER_NAME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PRODUCT_CODE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RESULT</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4</a:t>
            </a:r>
            <a:r>
              <a:rPr lang="ja-JP" altLang="en-US" sz="1600" dirty="0">
                <a:latin typeface="メイリオ" panose="020B0604030504040204" pitchFamily="50" charset="-128"/>
                <a:ea typeface="メイリオ" panose="020B0604030504040204" pitchFamily="50" charset="-128"/>
              </a:rPr>
              <a:t>つのカラムがある。</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の用途は</a:t>
            </a: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表と同様であり、</a:t>
            </a:r>
            <a:r>
              <a:rPr lang="en-US" altLang="ja-JP" sz="1600" dirty="0">
                <a:latin typeface="メイリオ" panose="020B0604030504040204" pitchFamily="50" charset="-128"/>
                <a:ea typeface="メイリオ" panose="020B0604030504040204" pitchFamily="50" charset="-128"/>
              </a:rPr>
              <a:t>RESULT</a:t>
            </a:r>
            <a:r>
              <a:rPr lang="ja-JP" altLang="en-US" sz="1600" dirty="0">
                <a:latin typeface="メイリオ" panose="020B0604030504040204" pitchFamily="50" charset="-128"/>
                <a:ea typeface="メイリオ" panose="020B0604030504040204" pitchFamily="50" charset="-128"/>
              </a:rPr>
              <a:t>は</a:t>
            </a:r>
            <a:r>
              <a:rPr lang="en-US" altLang="ja-JP" sz="1600" dirty="0" err="1">
                <a:latin typeface="メイリオ" panose="020B0604030504040204" pitchFamily="50" charset="-128"/>
                <a:ea typeface="メイリオ" panose="020B0604030504040204" pitchFamily="50" charset="-128"/>
              </a:rPr>
              <a:t>rs</a:t>
            </a:r>
            <a:r>
              <a:rPr lang="ja-JP" altLang="en-US" sz="1600" dirty="0">
                <a:latin typeface="メイリオ" panose="020B0604030504040204" pitchFamily="50" charset="-128"/>
                <a:ea typeface="メイリオ" panose="020B0604030504040204" pitchFamily="50" charset="-128"/>
              </a:rPr>
              <a:t>に入っている数量と単価の積を入れるためのカラムである。これは</a:t>
            </a:r>
            <a:r>
              <a:rPr lang="en-US" altLang="ja-JP" sz="1600" dirty="0" err="1">
                <a:latin typeface="メイリオ" panose="020B0604030504040204" pitchFamily="50" charset="-128"/>
                <a:ea typeface="メイリオ" panose="020B0604030504040204" pitchFamily="50" charset="-128"/>
              </a:rPr>
              <a:t>buy.jsp</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29-38</a:t>
            </a:r>
            <a:r>
              <a:rPr lang="ja-JP" altLang="en-US" sz="1600" dirty="0">
                <a:latin typeface="メイリオ" panose="020B0604030504040204" pitchFamily="50" charset="-128"/>
                <a:ea typeface="メイリオ" panose="020B0604030504040204" pitchFamily="50" charset="-128"/>
              </a:rPr>
              <a:t>行目が該当する。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en-US" altLang="ja-JP" sz="1600" dirty="0">
                <a:latin typeface="メイリオ" panose="020B0604030504040204" pitchFamily="50" charset="-128"/>
                <a:ea typeface="メイリオ" panose="020B0604030504040204" pitchFamily="50" charset="-128"/>
              </a:rPr>
              <a:t>SUM</a:t>
            </a:r>
            <a:r>
              <a:rPr lang="ja-JP" altLang="en-US" sz="1600" dirty="0">
                <a:latin typeface="メイリオ" panose="020B0604030504040204" pitchFamily="50" charset="-128"/>
                <a:ea typeface="メイリオ" panose="020B0604030504040204" pitchFamily="50" charset="-128"/>
              </a:rPr>
              <a:t>表に情報を書き込んだら、最後に購入が完了していないつまり</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が</a:t>
            </a:r>
            <a:r>
              <a:rPr lang="en-US" altLang="ja-JP" sz="1600" dirty="0">
                <a:latin typeface="メイリオ" panose="020B0604030504040204" pitchFamily="50" charset="-128"/>
                <a:ea typeface="メイリオ" panose="020B0604030504040204" pitchFamily="50" charset="-128"/>
              </a:rPr>
              <a:t>yet</a:t>
            </a:r>
            <a:r>
              <a:rPr lang="ja-JP" altLang="en-US" sz="1600" dirty="0">
                <a:latin typeface="メイリオ" panose="020B0604030504040204" pitchFamily="50" charset="-128"/>
                <a:ea typeface="メイリオ" panose="020B0604030504040204" pitchFamily="50" charset="-128"/>
              </a:rPr>
              <a:t>の商品をユーザー名別に合計して検索し、その結果を変数</a:t>
            </a:r>
            <a:r>
              <a:rPr lang="en-US" altLang="ja-JP" sz="1600" dirty="0" err="1">
                <a:latin typeface="メイリオ" panose="020B0604030504040204" pitchFamily="50" charset="-128"/>
                <a:ea typeface="メイリオ" panose="020B0604030504040204" pitchFamily="50" charset="-128"/>
              </a:rPr>
              <a:t>su</a:t>
            </a:r>
            <a:r>
              <a:rPr lang="ja-JP" altLang="en-US" sz="1600" dirty="0">
                <a:latin typeface="メイリオ" panose="020B0604030504040204" pitchFamily="50" charset="-128"/>
                <a:ea typeface="メイリオ" panose="020B0604030504040204" pitchFamily="50" charset="-128"/>
              </a:rPr>
              <a:t>に入れる。この時、</a:t>
            </a:r>
            <a:r>
              <a:rPr lang="en-US" altLang="ja-JP" sz="1600" dirty="0">
                <a:latin typeface="メイリオ" panose="020B0604030504040204" pitchFamily="50" charset="-128"/>
                <a:ea typeface="メイリオ" panose="020B0604030504040204" pitchFamily="50" charset="-128"/>
              </a:rPr>
              <a:t>WHERE</a:t>
            </a:r>
            <a:r>
              <a:rPr lang="ja-JP" altLang="en-US" sz="1600" dirty="0">
                <a:latin typeface="メイリオ" panose="020B0604030504040204" pitchFamily="50" charset="-128"/>
                <a:ea typeface="メイリオ" panose="020B0604030504040204" pitchFamily="50" charset="-128"/>
              </a:rPr>
              <a:t>句で</a:t>
            </a:r>
            <a:r>
              <a:rPr lang="en-US" altLang="ja-JP" sz="1600" dirty="0">
                <a:latin typeface="メイリオ" panose="020B0604030504040204" pitchFamily="50" charset="-128"/>
                <a:ea typeface="メイリオ" panose="020B0604030504040204" pitchFamily="50" charset="-128"/>
              </a:rPr>
              <a:t>CUSTOMER_NAME</a:t>
            </a:r>
            <a:r>
              <a:rPr lang="ja-JP" altLang="en-US" sz="1600" dirty="0">
                <a:latin typeface="メイリオ" panose="020B0604030504040204" pitchFamily="50" charset="-128"/>
                <a:ea typeface="メイリオ" panose="020B0604030504040204" pitchFamily="50" charset="-128"/>
              </a:rPr>
              <a:t>がユーザー名のもののみを検索しているため、渡されたユーザー名の合計金額を含めた情報のみが</a:t>
            </a:r>
            <a:r>
              <a:rPr lang="en-US" altLang="ja-JP" sz="1600" dirty="0" err="1">
                <a:latin typeface="メイリオ" panose="020B0604030504040204" pitchFamily="50" charset="-128"/>
                <a:ea typeface="メイリオ" panose="020B0604030504040204" pitchFamily="50" charset="-128"/>
              </a:rPr>
              <a:t>su</a:t>
            </a:r>
            <a:r>
              <a:rPr lang="ja-JP" altLang="en-US" sz="1600" dirty="0">
                <a:latin typeface="メイリオ" panose="020B0604030504040204" pitchFamily="50" charset="-128"/>
                <a:ea typeface="メイリオ" panose="020B0604030504040204" pitchFamily="50" charset="-128"/>
              </a:rPr>
              <a:t>に入っている。そのため</a:t>
            </a:r>
            <a:r>
              <a:rPr lang="en-US" altLang="ja-JP" sz="1600" dirty="0" err="1">
                <a:latin typeface="メイリオ" panose="020B0604030504040204" pitchFamily="50" charset="-128"/>
                <a:ea typeface="メイリオ" panose="020B0604030504040204" pitchFamily="50" charset="-128"/>
              </a:rPr>
              <a:t>su</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1</a:t>
            </a:r>
            <a:r>
              <a:rPr lang="ja-JP" altLang="en-US" sz="1600" dirty="0">
                <a:latin typeface="メイリオ" panose="020B0604030504040204" pitchFamily="50" charset="-128"/>
                <a:ea typeface="メイリオ" panose="020B0604030504040204" pitchFamily="50" charset="-128"/>
              </a:rPr>
              <a:t>行目を</a:t>
            </a:r>
            <a:r>
              <a:rPr lang="en-US" altLang="ja-JP" sz="1600" dirty="0" err="1">
                <a:latin typeface="メイリオ" panose="020B0604030504040204" pitchFamily="50" charset="-128"/>
                <a:ea typeface="メイリオ" panose="020B0604030504040204" pitchFamily="50" charset="-128"/>
              </a:rPr>
              <a:t>sm</a:t>
            </a:r>
            <a:r>
              <a:rPr lang="ja-JP" altLang="en-US" sz="1600" dirty="0">
                <a:latin typeface="メイリオ" panose="020B0604030504040204" pitchFamily="50" charset="-128"/>
                <a:ea typeface="メイリオ" panose="020B0604030504040204" pitchFamily="50" charset="-128"/>
              </a:rPr>
              <a:t>に入れて、それを</a:t>
            </a:r>
            <a:r>
              <a:rPr lang="en-US" altLang="ja-JP" sz="1600" dirty="0">
                <a:latin typeface="メイリオ" panose="020B0604030504040204" pitchFamily="50" charset="-128"/>
                <a:ea typeface="メイリオ" panose="020B0604030504040204" pitchFamily="50" charset="-128"/>
              </a:rPr>
              <a:t>${}</a:t>
            </a:r>
            <a:r>
              <a:rPr lang="ja-JP" altLang="en-US" sz="1600" dirty="0">
                <a:latin typeface="メイリオ" panose="020B0604030504040204" pitchFamily="50" charset="-128"/>
                <a:ea typeface="メイリオ" panose="020B0604030504040204" pitchFamily="50" charset="-128"/>
              </a:rPr>
              <a:t>で表示すれば合計購入金額が表示されるという設計だ。この</a:t>
            </a:r>
            <a:r>
              <a:rPr lang="en-US" altLang="ja-JP" sz="1600" dirty="0" err="1">
                <a:latin typeface="メイリオ" panose="020B0604030504040204" pitchFamily="50" charset="-128"/>
                <a:ea typeface="メイリオ" panose="020B0604030504040204" pitchFamily="50" charset="-128"/>
              </a:rPr>
              <a:t>su</a:t>
            </a:r>
            <a:r>
              <a:rPr lang="ja-JP" altLang="en-US" sz="1600" dirty="0">
                <a:latin typeface="メイリオ" panose="020B0604030504040204" pitchFamily="50" charset="-128"/>
                <a:ea typeface="メイリオ" panose="020B0604030504040204" pitchFamily="50" charset="-128"/>
              </a:rPr>
              <a:t>に入れるコードは</a:t>
            </a:r>
            <a:r>
              <a:rPr lang="en-US" altLang="ja-JP" sz="1600" dirty="0">
                <a:latin typeface="メイリオ" panose="020B0604030504040204" pitchFamily="50" charset="-128"/>
                <a:ea typeface="メイリオ" panose="020B0604030504040204" pitchFamily="50" charset="-128"/>
              </a:rPr>
              <a:t>40-47</a:t>
            </a:r>
            <a:r>
              <a:rPr lang="ja-JP" altLang="en-US" sz="1600" dirty="0">
                <a:latin typeface="メイリオ" panose="020B0604030504040204" pitchFamily="50" charset="-128"/>
                <a:ea typeface="メイリオ" panose="020B0604030504040204" pitchFamily="50" charset="-128"/>
              </a:rPr>
              <a:t>行目が該当する。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最後に、また購入する機会があった時に今回購入した合計金額も足されないように</a:t>
            </a:r>
            <a:r>
              <a:rPr lang="en-US" altLang="ja-JP" sz="1600" dirty="0">
                <a:latin typeface="メイリオ" panose="020B0604030504040204" pitchFamily="50" charset="-128"/>
                <a:ea typeface="メイリオ" panose="020B0604030504040204" pitchFamily="50" charset="-128"/>
              </a:rPr>
              <a:t>SUM</a:t>
            </a:r>
            <a:r>
              <a:rPr lang="ja-JP" altLang="en-US" sz="1600" dirty="0">
                <a:latin typeface="メイリオ" panose="020B0604030504040204" pitchFamily="50" charset="-128"/>
                <a:ea typeface="メイリオ" panose="020B0604030504040204" pitchFamily="50" charset="-128"/>
              </a:rPr>
              <a:t>表の</a:t>
            </a:r>
            <a:r>
              <a:rPr lang="en-US" altLang="ja-JP" sz="1600" dirty="0">
                <a:latin typeface="メイリオ" panose="020B0604030504040204" pitchFamily="50" charset="-128"/>
                <a:ea typeface="メイリオ" panose="020B0604030504040204" pitchFamily="50" charset="-128"/>
              </a:rPr>
              <a:t>HISTORY</a:t>
            </a:r>
            <a:r>
              <a:rPr lang="ja-JP" altLang="en-US" sz="1600" dirty="0">
                <a:latin typeface="メイリオ" panose="020B0604030504040204" pitchFamily="50" charset="-128"/>
                <a:ea typeface="メイリオ" panose="020B0604030504040204" pitchFamily="50" charset="-128"/>
              </a:rPr>
              <a:t>を</a:t>
            </a:r>
            <a:r>
              <a:rPr lang="en-US" altLang="ja-JP" sz="1600" dirty="0">
                <a:latin typeface="メイリオ" panose="020B0604030504040204" pitchFamily="50" charset="-128"/>
                <a:ea typeface="メイリオ" panose="020B0604030504040204" pitchFamily="50" charset="-128"/>
              </a:rPr>
              <a:t>bought</a:t>
            </a:r>
            <a:r>
              <a:rPr lang="ja-JP" altLang="en-US" sz="1600" dirty="0">
                <a:latin typeface="メイリオ" panose="020B0604030504040204" pitchFamily="50" charset="-128"/>
                <a:ea typeface="メイリオ" panose="020B0604030504040204" pitchFamily="50" charset="-128"/>
              </a:rPr>
              <a:t>に書き換える必要がある。このコードは</a:t>
            </a:r>
            <a:r>
              <a:rPr lang="en-US" altLang="ja-JP" sz="1600" dirty="0">
                <a:latin typeface="メイリオ" panose="020B0604030504040204" pitchFamily="50" charset="-128"/>
                <a:ea typeface="メイリオ" panose="020B0604030504040204" pitchFamily="50" charset="-128"/>
              </a:rPr>
              <a:t>92-95</a:t>
            </a:r>
            <a:r>
              <a:rPr lang="ja-JP" altLang="en-US" sz="1600" dirty="0">
                <a:latin typeface="メイリオ" panose="020B0604030504040204" pitchFamily="50" charset="-128"/>
                <a:ea typeface="メイリオ" panose="020B0604030504040204" pitchFamily="50" charset="-128"/>
              </a:rPr>
              <a:t>行目が該当する。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4229916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スライド番号プレースホルダ 3"/>
          <p:cNvSpPr>
            <a:spLocks noGrp="1"/>
          </p:cNvSpPr>
          <p:nvPr>
            <p:ph type="sldNum" sz="quarter" idx="10"/>
          </p:nvPr>
        </p:nvSpPr>
        <p:spPr/>
        <p:txBody>
          <a:bodyPr/>
          <a:lstStyle/>
          <a:p>
            <a:pPr>
              <a:defRPr/>
            </a:pPr>
            <a:fld id="{4B80AE0B-F912-401D-97CF-37D7D4A32C20}" type="slidenum">
              <a:rPr lang="en-US" altLang="ja-JP"/>
              <a:pPr>
                <a:defRPr/>
              </a:pPr>
              <a:t>28</a:t>
            </a:fld>
            <a:endParaRPr lang="en-US" altLang="ja-JP"/>
          </a:p>
        </p:txBody>
      </p:sp>
      <p:sp>
        <p:nvSpPr>
          <p:cNvPr id="8195"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en-US" altLang="ja-JP" dirty="0"/>
              <a:t>DB</a:t>
            </a:r>
            <a:r>
              <a:rPr lang="ja-JP" altLang="en-US" dirty="0"/>
              <a:t>に追加で作成、拡張した表</a:t>
            </a:r>
          </a:p>
        </p:txBody>
      </p:sp>
      <p:sp>
        <p:nvSpPr>
          <p:cNvPr id="3" name="コンテンツ プレースホルダー 2">
            <a:extLst>
              <a:ext uri="{FF2B5EF4-FFF2-40B4-BE49-F238E27FC236}">
                <a16:creationId xmlns:a16="http://schemas.microsoft.com/office/drawing/2014/main" id="{3EC7BFAA-58C9-42E8-9B80-07424F1499AF}"/>
              </a:ext>
            </a:extLst>
          </p:cNvPr>
          <p:cNvSpPr>
            <a:spLocks noGrp="1"/>
          </p:cNvSpPr>
          <p:nvPr>
            <p:ph idx="1"/>
          </p:nvPr>
        </p:nvSpPr>
        <p:spPr>
          <a:xfrm>
            <a:off x="457200" y="892286"/>
            <a:ext cx="8229600" cy="5489042"/>
          </a:xfrm>
        </p:spPr>
        <p:txBody>
          <a:bodyPr/>
          <a:lstStyle/>
          <a:p>
            <a:pPr marL="0" indent="0">
              <a:buNone/>
            </a:pPr>
            <a:r>
              <a:rPr lang="en-US" altLang="ja-JP" sz="1600" dirty="0">
                <a:latin typeface="メイリオ" panose="020B0604030504040204" pitchFamily="50" charset="-128"/>
                <a:ea typeface="メイリオ" panose="020B0604030504040204" pitchFamily="50" charset="-128"/>
              </a:rPr>
              <a:t>SUM</a:t>
            </a:r>
            <a:r>
              <a:rPr lang="ja-JP" altLang="en-US" sz="1600" dirty="0">
                <a:latin typeface="メイリオ" panose="020B0604030504040204" pitchFamily="50" charset="-128"/>
                <a:ea typeface="メイリオ" panose="020B0604030504040204" pitchFamily="50" charset="-128"/>
              </a:rPr>
              <a:t>表　定義情報</a:t>
            </a:r>
            <a:endParaRPr lang="en-US" altLang="ja-JP" sz="1600" dirty="0">
              <a:latin typeface="メイリオ" panose="020B0604030504040204" pitchFamily="50" charset="-128"/>
              <a:ea typeface="メイリオ" panose="020B0604030504040204" pitchFamily="50" charset="-128"/>
            </a:endParaRPr>
          </a:p>
          <a:p>
            <a:pPr marL="0" indent="0">
              <a:buNone/>
            </a:pPr>
            <a:r>
              <a:rPr lang="en-US" altLang="ja-JP" sz="1600" dirty="0">
                <a:latin typeface="メイリオ" panose="020B0604030504040204" pitchFamily="50" charset="-128"/>
                <a:ea typeface="メイリオ" panose="020B0604030504040204" pitchFamily="50" charset="-128"/>
              </a:rPr>
              <a:t>CREATE TABLE SUM(</a:t>
            </a:r>
          </a:p>
          <a:p>
            <a:pPr marL="0" indent="0">
              <a:buNone/>
            </a:pPr>
            <a:r>
              <a:rPr lang="en-US" altLang="ja-JP" sz="1600" dirty="0">
                <a:latin typeface="メイリオ" panose="020B0604030504040204" pitchFamily="50" charset="-128"/>
                <a:ea typeface="メイリオ" panose="020B0604030504040204" pitchFamily="50" charset="-128"/>
              </a:rPr>
              <a:t>CUSTOMER_NAME VARCHAR(255),</a:t>
            </a:r>
          </a:p>
          <a:p>
            <a:pPr marL="0" indent="0">
              <a:buNone/>
            </a:pPr>
            <a:r>
              <a:rPr lang="en-US" altLang="ja-JP" sz="1600" dirty="0">
                <a:latin typeface="メイリオ" panose="020B0604030504040204" pitchFamily="50" charset="-128"/>
                <a:ea typeface="メイリオ" panose="020B0604030504040204" pitchFamily="50" charset="-128"/>
              </a:rPr>
              <a:t>PRODUCT_CODE LONG,</a:t>
            </a:r>
          </a:p>
          <a:p>
            <a:pPr marL="0" indent="0">
              <a:buNone/>
            </a:pPr>
            <a:r>
              <a:rPr lang="en-US" altLang="ja-JP" sz="1600" dirty="0">
                <a:latin typeface="メイリオ" panose="020B0604030504040204" pitchFamily="50" charset="-128"/>
                <a:ea typeface="メイリオ" panose="020B0604030504040204" pitchFamily="50" charset="-128"/>
              </a:rPr>
              <a:t>RESULT LONG,</a:t>
            </a:r>
          </a:p>
          <a:p>
            <a:pPr marL="0" indent="0">
              <a:buNone/>
            </a:pPr>
            <a:r>
              <a:rPr lang="en-US" altLang="ja-JP" sz="1600" dirty="0">
                <a:latin typeface="メイリオ" panose="020B0604030504040204" pitchFamily="50" charset="-128"/>
                <a:ea typeface="メイリオ" panose="020B0604030504040204" pitchFamily="50" charset="-128"/>
              </a:rPr>
              <a:t>HISTORY VARCHAR(255)</a:t>
            </a:r>
          </a:p>
          <a:p>
            <a:pPr marL="0" indent="0">
              <a:buNone/>
            </a:pPr>
            <a:r>
              <a:rPr lang="en-US" altLang="ja-JP" sz="1600" dirty="0">
                <a:latin typeface="メイリオ" panose="020B0604030504040204" pitchFamily="50" charset="-128"/>
                <a:ea typeface="メイリオ" panose="020B0604030504040204" pitchFamily="50" charset="-128"/>
              </a:rPr>
              <a:t>);</a:t>
            </a: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en-US" altLang="ja-JP" sz="1600" dirty="0">
                <a:latin typeface="メイリオ" panose="020B0604030504040204" pitchFamily="50" charset="-128"/>
                <a:ea typeface="メイリオ" panose="020B0604030504040204" pitchFamily="50" charset="-128"/>
              </a:rPr>
              <a:t>CART</a:t>
            </a:r>
            <a:r>
              <a:rPr lang="ja-JP" altLang="en-US" sz="1600" dirty="0">
                <a:latin typeface="メイリオ" panose="020B0604030504040204" pitchFamily="50" charset="-128"/>
                <a:ea typeface="メイリオ" panose="020B0604030504040204" pitchFamily="50" charset="-128"/>
              </a:rPr>
              <a:t>表　定義情報</a:t>
            </a:r>
            <a:endParaRPr lang="en-US" altLang="ja-JP" sz="1600" dirty="0">
              <a:latin typeface="メイリオ" panose="020B0604030504040204" pitchFamily="50" charset="-128"/>
              <a:ea typeface="メイリオ" panose="020B0604030504040204" pitchFamily="50" charset="-128"/>
            </a:endParaRPr>
          </a:p>
          <a:p>
            <a:pPr marL="0" indent="0">
              <a:buNone/>
            </a:pPr>
            <a:r>
              <a:rPr lang="en-US" altLang="ja-JP" sz="1600" dirty="0">
                <a:latin typeface="メイリオ" panose="020B0604030504040204" pitchFamily="50" charset="-128"/>
                <a:ea typeface="メイリオ" panose="020B0604030504040204" pitchFamily="50" charset="-128"/>
              </a:rPr>
              <a:t>CREATE TABLE CART(</a:t>
            </a:r>
          </a:p>
          <a:p>
            <a:pPr marL="0" indent="0">
              <a:buNone/>
            </a:pPr>
            <a:r>
              <a:rPr lang="en-US" altLang="ja-JP" sz="1600" dirty="0">
                <a:latin typeface="メイリオ" panose="020B0604030504040204" pitchFamily="50" charset="-128"/>
                <a:ea typeface="メイリオ" panose="020B0604030504040204" pitchFamily="50" charset="-128"/>
              </a:rPr>
              <a:t>CUSTOMER_NAME VARCHAR(255),</a:t>
            </a:r>
          </a:p>
          <a:p>
            <a:pPr marL="0" indent="0">
              <a:buNone/>
            </a:pPr>
            <a:r>
              <a:rPr lang="en-US" altLang="ja-JP" sz="1600" dirty="0">
                <a:latin typeface="メイリオ" panose="020B0604030504040204" pitchFamily="50" charset="-128"/>
                <a:ea typeface="メイリオ" panose="020B0604030504040204" pitchFamily="50" charset="-128"/>
              </a:rPr>
              <a:t>PRODUCT_CODE LONG,</a:t>
            </a:r>
          </a:p>
          <a:p>
            <a:pPr marL="0" indent="0">
              <a:buNone/>
            </a:pPr>
            <a:r>
              <a:rPr lang="en-US" altLang="ja-JP" sz="1600" dirty="0">
                <a:latin typeface="メイリオ" panose="020B0604030504040204" pitchFamily="50" charset="-128"/>
                <a:ea typeface="メイリオ" panose="020B0604030504040204" pitchFamily="50" charset="-128"/>
              </a:rPr>
              <a:t>MAKER_NAME VARCHAR(255),</a:t>
            </a:r>
          </a:p>
          <a:p>
            <a:pPr marL="0" indent="0">
              <a:buNone/>
            </a:pPr>
            <a:r>
              <a:rPr lang="en-US" altLang="ja-JP" sz="1600" dirty="0">
                <a:latin typeface="メイリオ" panose="020B0604030504040204" pitchFamily="50" charset="-128"/>
                <a:ea typeface="メイリオ" panose="020B0604030504040204" pitchFamily="50" charset="-128"/>
              </a:rPr>
              <a:t>IMAGE VARCHAR(255),</a:t>
            </a:r>
          </a:p>
          <a:p>
            <a:pPr marL="0" indent="0">
              <a:buNone/>
            </a:pPr>
            <a:r>
              <a:rPr lang="en-US" altLang="ja-JP" sz="1600" dirty="0">
                <a:latin typeface="メイリオ" panose="020B0604030504040204" pitchFamily="50" charset="-128"/>
                <a:ea typeface="メイリオ" panose="020B0604030504040204" pitchFamily="50" charset="-128"/>
              </a:rPr>
              <a:t>PRICE LONG,</a:t>
            </a:r>
          </a:p>
          <a:p>
            <a:pPr marL="0" indent="0">
              <a:buNone/>
            </a:pPr>
            <a:r>
              <a:rPr lang="en-US" altLang="ja-JP" sz="1600" dirty="0">
                <a:latin typeface="メイリオ" panose="020B0604030504040204" pitchFamily="50" charset="-128"/>
                <a:ea typeface="メイリオ" panose="020B0604030504040204" pitchFamily="50" charset="-128"/>
              </a:rPr>
              <a:t>NUMBER LONG,</a:t>
            </a:r>
          </a:p>
          <a:p>
            <a:pPr marL="0" indent="0">
              <a:buNone/>
            </a:pPr>
            <a:r>
              <a:rPr lang="en-US" altLang="ja-JP" sz="1600" dirty="0">
                <a:latin typeface="メイリオ" panose="020B0604030504040204" pitchFamily="50" charset="-128"/>
                <a:ea typeface="メイリオ" panose="020B0604030504040204" pitchFamily="50" charset="-128"/>
              </a:rPr>
              <a:t>HISTORY VARCHAR(255)</a:t>
            </a:r>
          </a:p>
          <a:p>
            <a:pPr marL="0" indent="0">
              <a:buNone/>
            </a:pPr>
            <a:r>
              <a:rPr lang="en-US" altLang="ja-JP" sz="1600" dirty="0">
                <a:latin typeface="メイリオ" panose="020B0604030504040204" pitchFamily="50" charset="-128"/>
                <a:ea typeface="メイリオ" panose="020B0604030504040204" pitchFamily="50" charset="-128"/>
              </a:rPr>
              <a:t>);</a:t>
            </a:r>
            <a:endParaRPr lang="ja-JP" altLang="en-US" sz="1600" dirty="0">
              <a:latin typeface="メイリオ" panose="020B0604030504040204" pitchFamily="50" charset="-128"/>
              <a:ea typeface="メイリオ" panose="020B0604030504040204" pitchFamily="50" charset="-128"/>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スライド番号プレースホルダ 3"/>
          <p:cNvSpPr>
            <a:spLocks noGrp="1"/>
          </p:cNvSpPr>
          <p:nvPr>
            <p:ph type="sldNum" sz="quarter" idx="10"/>
          </p:nvPr>
        </p:nvSpPr>
        <p:spPr/>
        <p:txBody>
          <a:bodyPr/>
          <a:lstStyle/>
          <a:p>
            <a:pPr>
              <a:defRPr/>
            </a:pPr>
            <a:fld id="{F0F74798-BA6F-4FF6-A11D-0FDBAF2C4101}" type="slidenum">
              <a:rPr lang="en-US" altLang="ja-JP"/>
              <a:pPr>
                <a:defRPr/>
              </a:pPr>
              <a:t>29</a:t>
            </a:fld>
            <a:endParaRPr lang="en-US" altLang="ja-JP"/>
          </a:p>
        </p:txBody>
      </p:sp>
      <p:sp>
        <p:nvSpPr>
          <p:cNvPr id="9219"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画面設計</a:t>
            </a:r>
          </a:p>
        </p:txBody>
      </p:sp>
      <p:sp>
        <p:nvSpPr>
          <p:cNvPr id="9221" name="Text Box 4"/>
          <p:cNvSpPr txBox="1">
            <a:spLocks noChangeArrowheads="1"/>
          </p:cNvSpPr>
          <p:nvPr/>
        </p:nvSpPr>
        <p:spPr bwMode="auto">
          <a:xfrm>
            <a:off x="354433" y="908720"/>
            <a:ext cx="2142306" cy="695325"/>
          </a:xfrm>
          <a:prstGeom prst="rect">
            <a:avLst/>
          </a:prstGeom>
          <a:noFill/>
          <a:ln w="38100" cmpd="dbl">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nchorCtr="1"/>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ctr" eaLnBrk="1" hangingPunct="1">
              <a:spcBef>
                <a:spcPct val="50000"/>
              </a:spcBef>
            </a:pPr>
            <a:r>
              <a:rPr lang="ja-JP" altLang="en-US" sz="2400" dirty="0">
                <a:latin typeface="ＭＳ Ｐゴシック" pitchFamily="50" charset="-128"/>
                <a:ea typeface="ＭＳ Ｐゴシック" pitchFamily="50" charset="-128"/>
              </a:rPr>
              <a:t>商品一覧画面</a:t>
            </a:r>
          </a:p>
        </p:txBody>
      </p:sp>
      <p:sp>
        <p:nvSpPr>
          <p:cNvPr id="9222" name="Text Box 5"/>
          <p:cNvSpPr txBox="1">
            <a:spLocks noChangeArrowheads="1"/>
          </p:cNvSpPr>
          <p:nvPr/>
        </p:nvSpPr>
        <p:spPr bwMode="auto">
          <a:xfrm>
            <a:off x="3552341" y="913482"/>
            <a:ext cx="2233786" cy="685800"/>
          </a:xfrm>
          <a:prstGeom prst="rect">
            <a:avLst/>
          </a:prstGeom>
          <a:noFill/>
          <a:ln w="38100" cmpd="dbl">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nchorCtr="1"/>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ctr" eaLnBrk="1" hangingPunct="1">
              <a:spcBef>
                <a:spcPct val="50000"/>
              </a:spcBef>
            </a:pPr>
            <a:r>
              <a:rPr lang="ja-JP" altLang="en-US" sz="2400" dirty="0">
                <a:latin typeface="ＭＳ Ｐゴシック" pitchFamily="50" charset="-128"/>
                <a:ea typeface="ＭＳ Ｐゴシック" pitchFamily="50" charset="-128"/>
              </a:rPr>
              <a:t>商品詳細画面</a:t>
            </a:r>
          </a:p>
        </p:txBody>
      </p:sp>
      <p:cxnSp>
        <p:nvCxnSpPr>
          <p:cNvPr id="9223" name="AutoShape 6"/>
          <p:cNvCxnSpPr>
            <a:cxnSpLocks noChangeShapeType="1"/>
            <a:stCxn id="9221" idx="3"/>
            <a:endCxn id="9222" idx="1"/>
          </p:cNvCxnSpPr>
          <p:nvPr/>
        </p:nvCxnSpPr>
        <p:spPr bwMode="auto">
          <a:xfrm flipV="1">
            <a:off x="2496739" y="1256382"/>
            <a:ext cx="1055602" cy="1"/>
          </a:xfrm>
          <a:prstGeom prst="straightConnector1">
            <a:avLst/>
          </a:prstGeom>
          <a:noFill/>
          <a:ln w="28575">
            <a:solidFill>
              <a:schemeClr val="tx1"/>
            </a:solidFill>
            <a:round/>
            <a:headEnd/>
            <a:tailEnd type="arrow" w="med" len="med"/>
          </a:ln>
          <a:extLst>
            <a:ext uri="{909E8E84-426E-40DD-AFC4-6F175D3DCCD1}">
              <a14:hiddenFill xmlns:a14="http://schemas.microsoft.com/office/drawing/2010/main">
                <a:noFill/>
              </a14:hiddenFill>
            </a:ext>
          </a:extLst>
        </p:spPr>
      </p:cxnSp>
      <p:sp>
        <p:nvSpPr>
          <p:cNvPr id="9224" name="Text Box 7"/>
          <p:cNvSpPr txBox="1">
            <a:spLocks noChangeArrowheads="1"/>
          </p:cNvSpPr>
          <p:nvPr/>
        </p:nvSpPr>
        <p:spPr bwMode="auto">
          <a:xfrm>
            <a:off x="6553393" y="3021476"/>
            <a:ext cx="2236175" cy="508661"/>
          </a:xfrm>
          <a:prstGeom prst="rect">
            <a:avLst/>
          </a:prstGeom>
          <a:noFill/>
          <a:ln w="38100" cmpd="dbl">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nchorCtr="1"/>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ctr" eaLnBrk="1" hangingPunct="1">
              <a:spcBef>
                <a:spcPct val="50000"/>
              </a:spcBef>
            </a:pPr>
            <a:r>
              <a:rPr lang="ja-JP" altLang="en-US" sz="2400" dirty="0">
                <a:latin typeface="ＭＳ Ｐゴシック" pitchFamily="50" charset="-128"/>
                <a:ea typeface="ＭＳ Ｐゴシック" pitchFamily="50" charset="-128"/>
              </a:rPr>
              <a:t>カート一覧画面</a:t>
            </a:r>
            <a:endParaRPr lang="en-US" altLang="ja-JP" sz="2400" dirty="0">
              <a:latin typeface="ＭＳ Ｐゴシック" pitchFamily="50" charset="-128"/>
              <a:ea typeface="ＭＳ Ｐゴシック" pitchFamily="50" charset="-128"/>
            </a:endParaRPr>
          </a:p>
        </p:txBody>
      </p:sp>
      <p:sp>
        <p:nvSpPr>
          <p:cNvPr id="9226" name="Text Box 9"/>
          <p:cNvSpPr txBox="1">
            <a:spLocks noChangeArrowheads="1"/>
          </p:cNvSpPr>
          <p:nvPr/>
        </p:nvSpPr>
        <p:spPr bwMode="auto">
          <a:xfrm>
            <a:off x="354432" y="1750889"/>
            <a:ext cx="2113595" cy="119697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sz="2400" dirty="0">
                <a:latin typeface="ＭＳ Ｐゴシック" pitchFamily="50" charset="-128"/>
                <a:ea typeface="ＭＳ Ｐゴシック" pitchFamily="50" charset="-128"/>
              </a:rPr>
              <a:t>取り扱う全ての商品の一覧が表示される。</a:t>
            </a:r>
          </a:p>
        </p:txBody>
      </p:sp>
      <p:sp>
        <p:nvSpPr>
          <p:cNvPr id="9227" name="Text Box 10"/>
          <p:cNvSpPr txBox="1">
            <a:spLocks noChangeArrowheads="1"/>
          </p:cNvSpPr>
          <p:nvPr/>
        </p:nvSpPr>
        <p:spPr bwMode="auto">
          <a:xfrm>
            <a:off x="3552341" y="1741364"/>
            <a:ext cx="2233786" cy="119697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sz="2400" dirty="0">
                <a:latin typeface="ＭＳ Ｐゴシック" pitchFamily="50" charset="-128"/>
                <a:ea typeface="ＭＳ Ｐゴシック" pitchFamily="50" charset="-128"/>
              </a:rPr>
              <a:t>商品の詳細が表示される。</a:t>
            </a:r>
          </a:p>
        </p:txBody>
      </p:sp>
      <p:sp>
        <p:nvSpPr>
          <p:cNvPr id="9228" name="Text Box 11"/>
          <p:cNvSpPr txBox="1">
            <a:spLocks noChangeArrowheads="1"/>
          </p:cNvSpPr>
          <p:nvPr/>
        </p:nvSpPr>
        <p:spPr bwMode="auto">
          <a:xfrm>
            <a:off x="6553394" y="3617371"/>
            <a:ext cx="2236174" cy="119697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sz="2400" dirty="0">
                <a:latin typeface="ＭＳ Ｐゴシック" pitchFamily="50" charset="-128"/>
                <a:ea typeface="ＭＳ Ｐゴシック" pitchFamily="50" charset="-128"/>
              </a:rPr>
              <a:t>カートに入っている商品の一覧が表示される。</a:t>
            </a:r>
          </a:p>
        </p:txBody>
      </p:sp>
      <p:sp>
        <p:nvSpPr>
          <p:cNvPr id="29" name="Text Box 7">
            <a:extLst>
              <a:ext uri="{FF2B5EF4-FFF2-40B4-BE49-F238E27FC236}">
                <a16:creationId xmlns:a16="http://schemas.microsoft.com/office/drawing/2014/main" id="{1E3FCE35-C501-4FAB-8CD9-2C92EB21C192}"/>
              </a:ext>
            </a:extLst>
          </p:cNvPr>
          <p:cNvSpPr txBox="1">
            <a:spLocks noChangeArrowheads="1"/>
          </p:cNvSpPr>
          <p:nvPr/>
        </p:nvSpPr>
        <p:spPr bwMode="auto">
          <a:xfrm>
            <a:off x="3623519" y="4117520"/>
            <a:ext cx="2142305" cy="695325"/>
          </a:xfrm>
          <a:prstGeom prst="rect">
            <a:avLst/>
          </a:prstGeom>
          <a:noFill/>
          <a:ln w="38100" cmpd="dbl">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nchorCtr="1"/>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ctr" eaLnBrk="1" hangingPunct="1">
              <a:spcBef>
                <a:spcPct val="50000"/>
              </a:spcBef>
            </a:pPr>
            <a:r>
              <a:rPr lang="ja-JP" altLang="en-US" sz="2400" dirty="0">
                <a:latin typeface="ＭＳ Ｐゴシック" pitchFamily="50" charset="-128"/>
                <a:ea typeface="ＭＳ Ｐゴシック" pitchFamily="50" charset="-128"/>
              </a:rPr>
              <a:t>ログイン・新規登録画面</a:t>
            </a:r>
            <a:endParaRPr lang="en-US" altLang="ja-JP" sz="2400" dirty="0">
              <a:latin typeface="ＭＳ Ｐゴシック" pitchFamily="50" charset="-128"/>
              <a:ea typeface="ＭＳ Ｐゴシック" pitchFamily="50" charset="-128"/>
            </a:endParaRPr>
          </a:p>
        </p:txBody>
      </p:sp>
      <p:sp>
        <p:nvSpPr>
          <p:cNvPr id="30" name="Text Box 11">
            <a:extLst>
              <a:ext uri="{FF2B5EF4-FFF2-40B4-BE49-F238E27FC236}">
                <a16:creationId xmlns:a16="http://schemas.microsoft.com/office/drawing/2014/main" id="{78C381E3-19C2-4467-A787-CA3FDB07A96C}"/>
              </a:ext>
            </a:extLst>
          </p:cNvPr>
          <p:cNvSpPr txBox="1">
            <a:spLocks noChangeArrowheads="1"/>
          </p:cNvSpPr>
          <p:nvPr/>
        </p:nvSpPr>
        <p:spPr bwMode="auto">
          <a:xfrm>
            <a:off x="3623518" y="4958101"/>
            <a:ext cx="2142305" cy="119697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sz="2400" dirty="0">
                <a:latin typeface="ＭＳ Ｐゴシック" pitchFamily="50" charset="-128"/>
                <a:ea typeface="ＭＳ Ｐゴシック" pitchFamily="50" charset="-128"/>
              </a:rPr>
              <a:t>ユーザ認証を行う。</a:t>
            </a:r>
          </a:p>
        </p:txBody>
      </p:sp>
      <p:sp>
        <p:nvSpPr>
          <p:cNvPr id="33" name="Text Box 7">
            <a:extLst>
              <a:ext uri="{FF2B5EF4-FFF2-40B4-BE49-F238E27FC236}">
                <a16:creationId xmlns:a16="http://schemas.microsoft.com/office/drawing/2014/main" id="{C29F7AFB-43E5-4551-A57E-4486218A3368}"/>
              </a:ext>
            </a:extLst>
          </p:cNvPr>
          <p:cNvSpPr txBox="1">
            <a:spLocks noChangeArrowheads="1"/>
          </p:cNvSpPr>
          <p:nvPr/>
        </p:nvSpPr>
        <p:spPr bwMode="auto">
          <a:xfrm>
            <a:off x="234950" y="4110781"/>
            <a:ext cx="2464842" cy="966540"/>
          </a:xfrm>
          <a:prstGeom prst="rect">
            <a:avLst/>
          </a:prstGeom>
          <a:noFill/>
          <a:ln w="38100" cmpd="dbl">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nchorCtr="1"/>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ctr" eaLnBrk="1" hangingPunct="1">
              <a:spcBef>
                <a:spcPct val="50000"/>
              </a:spcBef>
            </a:pPr>
            <a:r>
              <a:rPr lang="ja-JP" altLang="en-US" sz="2400" dirty="0">
                <a:latin typeface="ＭＳ Ｐゴシック" pitchFamily="50" charset="-128"/>
                <a:ea typeface="ＭＳ Ｐゴシック" pitchFamily="50" charset="-128"/>
              </a:rPr>
              <a:t>ブランド絞り込み商品一覧画面</a:t>
            </a:r>
            <a:endParaRPr lang="en-US" altLang="ja-JP" sz="2400" dirty="0">
              <a:latin typeface="ＭＳ Ｐゴシック" pitchFamily="50" charset="-128"/>
              <a:ea typeface="ＭＳ Ｐゴシック" pitchFamily="50" charset="-128"/>
            </a:endParaRPr>
          </a:p>
        </p:txBody>
      </p:sp>
      <p:sp>
        <p:nvSpPr>
          <p:cNvPr id="34" name="Text Box 11">
            <a:extLst>
              <a:ext uri="{FF2B5EF4-FFF2-40B4-BE49-F238E27FC236}">
                <a16:creationId xmlns:a16="http://schemas.microsoft.com/office/drawing/2014/main" id="{4D2D4514-6B5F-43D3-A8D1-2764548B1331}"/>
              </a:ext>
            </a:extLst>
          </p:cNvPr>
          <p:cNvSpPr txBox="1">
            <a:spLocks noChangeArrowheads="1"/>
          </p:cNvSpPr>
          <p:nvPr/>
        </p:nvSpPr>
        <p:spPr bwMode="auto">
          <a:xfrm>
            <a:off x="234951" y="5222576"/>
            <a:ext cx="2464842" cy="15525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sz="2400" dirty="0">
                <a:latin typeface="ＭＳ Ｐゴシック" pitchFamily="50" charset="-128"/>
                <a:ea typeface="ＭＳ Ｐゴシック" pitchFamily="50" charset="-128"/>
              </a:rPr>
              <a:t>任意のブランドに絞り込まれた商品の一覧が表示される。</a:t>
            </a:r>
          </a:p>
        </p:txBody>
      </p:sp>
      <p:cxnSp>
        <p:nvCxnSpPr>
          <p:cNvPr id="18" name="コネクタ: カギ線 17">
            <a:extLst>
              <a:ext uri="{FF2B5EF4-FFF2-40B4-BE49-F238E27FC236}">
                <a16:creationId xmlns:a16="http://schemas.microsoft.com/office/drawing/2014/main" id="{C63CC8C8-067B-4E14-A4D4-C38E638654D5}"/>
              </a:ext>
            </a:extLst>
          </p:cNvPr>
          <p:cNvCxnSpPr>
            <a:cxnSpLocks/>
            <a:stCxn id="9221" idx="3"/>
            <a:endCxn id="33" idx="1"/>
          </p:cNvCxnSpPr>
          <p:nvPr/>
        </p:nvCxnSpPr>
        <p:spPr>
          <a:xfrm flipH="1">
            <a:off x="234950" y="1256383"/>
            <a:ext cx="2261789" cy="3337668"/>
          </a:xfrm>
          <a:prstGeom prst="bentConnector5">
            <a:avLst>
              <a:gd name="adj1" fmla="val -10107"/>
              <a:gd name="adj2" fmla="val 68436"/>
              <a:gd name="adj3" fmla="val 104875"/>
            </a:avLst>
          </a:prstGeom>
          <a:ln>
            <a:tailEnd type="triangle"/>
          </a:ln>
        </p:spPr>
        <p:style>
          <a:lnRef idx="1">
            <a:schemeClr val="dk1"/>
          </a:lnRef>
          <a:fillRef idx="0">
            <a:schemeClr val="dk1"/>
          </a:fillRef>
          <a:effectRef idx="0">
            <a:schemeClr val="dk1"/>
          </a:effectRef>
          <a:fontRef idx="minor">
            <a:schemeClr val="tx1"/>
          </a:fontRef>
        </p:style>
      </p:cxnSp>
      <p:cxnSp>
        <p:nvCxnSpPr>
          <p:cNvPr id="38" name="コネクタ: カギ線 37">
            <a:extLst>
              <a:ext uri="{FF2B5EF4-FFF2-40B4-BE49-F238E27FC236}">
                <a16:creationId xmlns:a16="http://schemas.microsoft.com/office/drawing/2014/main" id="{4E3E8C8D-BDEC-4624-8DD7-D6D7C6407F34}"/>
              </a:ext>
            </a:extLst>
          </p:cNvPr>
          <p:cNvCxnSpPr>
            <a:cxnSpLocks/>
            <a:stCxn id="9221" idx="3"/>
            <a:endCxn id="29" idx="1"/>
          </p:cNvCxnSpPr>
          <p:nvPr/>
        </p:nvCxnSpPr>
        <p:spPr>
          <a:xfrm>
            <a:off x="2496739" y="1256383"/>
            <a:ext cx="1126780" cy="3208800"/>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41" name="コネクタ: カギ線 40">
            <a:extLst>
              <a:ext uri="{FF2B5EF4-FFF2-40B4-BE49-F238E27FC236}">
                <a16:creationId xmlns:a16="http://schemas.microsoft.com/office/drawing/2014/main" id="{02596E68-88F6-4CDC-937F-D1238F0DE228}"/>
              </a:ext>
            </a:extLst>
          </p:cNvPr>
          <p:cNvCxnSpPr>
            <a:cxnSpLocks/>
            <a:stCxn id="9222" idx="3"/>
            <a:endCxn id="29" idx="1"/>
          </p:cNvCxnSpPr>
          <p:nvPr/>
        </p:nvCxnSpPr>
        <p:spPr>
          <a:xfrm flipH="1">
            <a:off x="3623519" y="1256382"/>
            <a:ext cx="2162608" cy="3208801"/>
          </a:xfrm>
          <a:prstGeom prst="bentConnector5">
            <a:avLst>
              <a:gd name="adj1" fmla="val -10571"/>
              <a:gd name="adj2" fmla="val 67694"/>
              <a:gd name="adj3" fmla="val 110571"/>
            </a:avLst>
          </a:prstGeom>
          <a:ln>
            <a:tailEnd type="triangle"/>
          </a:ln>
        </p:spPr>
        <p:style>
          <a:lnRef idx="1">
            <a:schemeClr val="dk1"/>
          </a:lnRef>
          <a:fillRef idx="0">
            <a:schemeClr val="dk1"/>
          </a:fillRef>
          <a:effectRef idx="0">
            <a:schemeClr val="dk1"/>
          </a:effectRef>
          <a:fontRef idx="minor">
            <a:schemeClr val="tx1"/>
          </a:fontRef>
        </p:style>
      </p:cxnSp>
      <p:cxnSp>
        <p:nvCxnSpPr>
          <p:cNvPr id="48" name="コネクタ: カギ線 47">
            <a:extLst>
              <a:ext uri="{FF2B5EF4-FFF2-40B4-BE49-F238E27FC236}">
                <a16:creationId xmlns:a16="http://schemas.microsoft.com/office/drawing/2014/main" id="{61449BC1-599A-4CAC-9257-DAFCE09B328A}"/>
              </a:ext>
            </a:extLst>
          </p:cNvPr>
          <p:cNvCxnSpPr>
            <a:cxnSpLocks/>
            <a:stCxn id="33" idx="3"/>
            <a:endCxn id="9222" idx="1"/>
          </p:cNvCxnSpPr>
          <p:nvPr/>
        </p:nvCxnSpPr>
        <p:spPr>
          <a:xfrm flipV="1">
            <a:off x="2699792" y="1256382"/>
            <a:ext cx="852549" cy="3337669"/>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55" name="コネクタ: カギ線 54">
            <a:extLst>
              <a:ext uri="{FF2B5EF4-FFF2-40B4-BE49-F238E27FC236}">
                <a16:creationId xmlns:a16="http://schemas.microsoft.com/office/drawing/2014/main" id="{B94A856C-3184-414C-9BD7-3091A7722B48}"/>
              </a:ext>
            </a:extLst>
          </p:cNvPr>
          <p:cNvCxnSpPr>
            <a:cxnSpLocks/>
            <a:stCxn id="29" idx="3"/>
            <a:endCxn id="9224" idx="1"/>
          </p:cNvCxnSpPr>
          <p:nvPr/>
        </p:nvCxnSpPr>
        <p:spPr>
          <a:xfrm flipV="1">
            <a:off x="5765824" y="3275807"/>
            <a:ext cx="787569" cy="1189376"/>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61" name="Text Box 7">
            <a:extLst>
              <a:ext uri="{FF2B5EF4-FFF2-40B4-BE49-F238E27FC236}">
                <a16:creationId xmlns:a16="http://schemas.microsoft.com/office/drawing/2014/main" id="{81BD9FF5-4C21-461A-9D51-47D92F8FE3F0}"/>
              </a:ext>
            </a:extLst>
          </p:cNvPr>
          <p:cNvSpPr txBox="1">
            <a:spLocks noChangeArrowheads="1"/>
          </p:cNvSpPr>
          <p:nvPr/>
        </p:nvSpPr>
        <p:spPr bwMode="auto">
          <a:xfrm>
            <a:off x="6588223" y="5034291"/>
            <a:ext cx="2236175" cy="413875"/>
          </a:xfrm>
          <a:prstGeom prst="rect">
            <a:avLst/>
          </a:prstGeom>
          <a:noFill/>
          <a:ln w="38100" cmpd="dbl">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nchorCtr="1"/>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ctr" eaLnBrk="1" hangingPunct="1">
              <a:spcBef>
                <a:spcPct val="50000"/>
              </a:spcBef>
            </a:pPr>
            <a:r>
              <a:rPr lang="ja-JP" altLang="en-US" sz="2400" dirty="0">
                <a:latin typeface="ＭＳ Ｐゴシック" pitchFamily="50" charset="-128"/>
                <a:ea typeface="ＭＳ Ｐゴシック" pitchFamily="50" charset="-128"/>
              </a:rPr>
              <a:t>購入完了画面</a:t>
            </a:r>
            <a:endParaRPr lang="en-US" altLang="ja-JP" sz="2400" dirty="0">
              <a:latin typeface="ＭＳ Ｐゴシック" pitchFamily="50" charset="-128"/>
              <a:ea typeface="ＭＳ Ｐゴシック" pitchFamily="50" charset="-128"/>
            </a:endParaRPr>
          </a:p>
        </p:txBody>
      </p:sp>
      <p:sp>
        <p:nvSpPr>
          <p:cNvPr id="62" name="Text Box 11">
            <a:extLst>
              <a:ext uri="{FF2B5EF4-FFF2-40B4-BE49-F238E27FC236}">
                <a16:creationId xmlns:a16="http://schemas.microsoft.com/office/drawing/2014/main" id="{F39E6D05-F608-49CE-8DDB-FD393325269D}"/>
              </a:ext>
            </a:extLst>
          </p:cNvPr>
          <p:cNvSpPr txBox="1">
            <a:spLocks noChangeArrowheads="1"/>
          </p:cNvSpPr>
          <p:nvPr/>
        </p:nvSpPr>
        <p:spPr bwMode="auto">
          <a:xfrm>
            <a:off x="6588224" y="5517232"/>
            <a:ext cx="2236174" cy="119697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sz="2400" dirty="0">
                <a:latin typeface="ＭＳ Ｐゴシック" pitchFamily="50" charset="-128"/>
                <a:ea typeface="ＭＳ Ｐゴシック" pitchFamily="50" charset="-128"/>
              </a:rPr>
              <a:t>購入した商品の一覧が表示される。</a:t>
            </a:r>
          </a:p>
        </p:txBody>
      </p:sp>
      <p:cxnSp>
        <p:nvCxnSpPr>
          <p:cNvPr id="63" name="コネクタ: カギ線 62">
            <a:extLst>
              <a:ext uri="{FF2B5EF4-FFF2-40B4-BE49-F238E27FC236}">
                <a16:creationId xmlns:a16="http://schemas.microsoft.com/office/drawing/2014/main" id="{952AE463-2CA6-4166-9418-39E69AB5D25C}"/>
              </a:ext>
            </a:extLst>
          </p:cNvPr>
          <p:cNvCxnSpPr>
            <a:cxnSpLocks/>
            <a:stCxn id="9224" idx="3"/>
            <a:endCxn id="61" idx="1"/>
          </p:cNvCxnSpPr>
          <p:nvPr/>
        </p:nvCxnSpPr>
        <p:spPr>
          <a:xfrm flipH="1">
            <a:off x="6588223" y="3275807"/>
            <a:ext cx="2201345" cy="1965422"/>
          </a:xfrm>
          <a:prstGeom prst="bentConnector5">
            <a:avLst>
              <a:gd name="adj1" fmla="val -10385"/>
              <a:gd name="adj2" fmla="val 83773"/>
              <a:gd name="adj3" fmla="val 110385"/>
            </a:avLst>
          </a:prstGeom>
          <a:ln>
            <a:tailEnd type="triangle"/>
          </a:ln>
        </p:spPr>
        <p:style>
          <a:lnRef idx="1">
            <a:schemeClr val="dk1"/>
          </a:lnRef>
          <a:fillRef idx="0">
            <a:schemeClr val="dk1"/>
          </a:fillRef>
          <a:effectRef idx="0">
            <a:schemeClr val="dk1"/>
          </a:effectRef>
          <a:fontRef idx="minor">
            <a:schemeClr val="tx1"/>
          </a:fontRef>
        </p:style>
      </p:cxnSp>
      <p:sp>
        <p:nvSpPr>
          <p:cNvPr id="89" name="Text Box 5">
            <a:extLst>
              <a:ext uri="{FF2B5EF4-FFF2-40B4-BE49-F238E27FC236}">
                <a16:creationId xmlns:a16="http://schemas.microsoft.com/office/drawing/2014/main" id="{BC52B75C-FF2A-4068-9BF0-51DF461B36F0}"/>
              </a:ext>
            </a:extLst>
          </p:cNvPr>
          <p:cNvSpPr txBox="1">
            <a:spLocks noChangeArrowheads="1"/>
          </p:cNvSpPr>
          <p:nvPr/>
        </p:nvSpPr>
        <p:spPr bwMode="auto">
          <a:xfrm>
            <a:off x="6512397" y="1176979"/>
            <a:ext cx="2233786" cy="508662"/>
          </a:xfrm>
          <a:prstGeom prst="rect">
            <a:avLst/>
          </a:prstGeom>
          <a:noFill/>
          <a:ln w="38100" cmpd="dbl">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nchorCtr="1"/>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algn="ctr" eaLnBrk="1" hangingPunct="1">
              <a:spcBef>
                <a:spcPct val="50000"/>
              </a:spcBef>
            </a:pPr>
            <a:r>
              <a:rPr lang="ja-JP" altLang="en-US" sz="2400" dirty="0">
                <a:latin typeface="ＭＳ Ｐゴシック" pitchFamily="50" charset="-128"/>
                <a:ea typeface="ＭＳ Ｐゴシック" pitchFamily="50" charset="-128"/>
              </a:rPr>
              <a:t>口コミ画面</a:t>
            </a:r>
          </a:p>
        </p:txBody>
      </p:sp>
      <p:sp>
        <p:nvSpPr>
          <p:cNvPr id="90" name="Text Box 10">
            <a:extLst>
              <a:ext uri="{FF2B5EF4-FFF2-40B4-BE49-F238E27FC236}">
                <a16:creationId xmlns:a16="http://schemas.microsoft.com/office/drawing/2014/main" id="{43368462-A274-478B-A053-70A1D7C54C79}"/>
              </a:ext>
            </a:extLst>
          </p:cNvPr>
          <p:cNvSpPr txBox="1">
            <a:spLocks noChangeArrowheads="1"/>
          </p:cNvSpPr>
          <p:nvPr/>
        </p:nvSpPr>
        <p:spPr bwMode="auto">
          <a:xfrm>
            <a:off x="6512397" y="1792242"/>
            <a:ext cx="2233786" cy="1181619"/>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kumimoji="1">
                <a:solidFill>
                  <a:schemeClr val="tx1"/>
                </a:solidFill>
                <a:latin typeface="Arial" charset="0"/>
                <a:ea typeface="HGP創英角ｺﾞｼｯｸUB" pitchFamily="50" charset="-128"/>
              </a:defRPr>
            </a:lvl1pPr>
            <a:lvl2pPr marL="742950" indent="-285750" eaLnBrk="0" hangingPunct="0">
              <a:defRPr kumimoji="1">
                <a:solidFill>
                  <a:schemeClr val="tx1"/>
                </a:solidFill>
                <a:latin typeface="Arial" charset="0"/>
                <a:ea typeface="HGP創英角ｺﾞｼｯｸUB" pitchFamily="50" charset="-128"/>
              </a:defRPr>
            </a:lvl2pPr>
            <a:lvl3pPr marL="1143000" indent="-228600" eaLnBrk="0" hangingPunct="0">
              <a:defRPr kumimoji="1">
                <a:solidFill>
                  <a:schemeClr val="tx1"/>
                </a:solidFill>
                <a:latin typeface="Arial" charset="0"/>
                <a:ea typeface="HGP創英角ｺﾞｼｯｸUB" pitchFamily="50" charset="-128"/>
              </a:defRPr>
            </a:lvl3pPr>
            <a:lvl4pPr marL="1600200" indent="-228600" eaLnBrk="0" hangingPunct="0">
              <a:defRPr kumimoji="1">
                <a:solidFill>
                  <a:schemeClr val="tx1"/>
                </a:solidFill>
                <a:latin typeface="Arial" charset="0"/>
                <a:ea typeface="HGP創英角ｺﾞｼｯｸUB" pitchFamily="50" charset="-128"/>
              </a:defRPr>
            </a:lvl4pPr>
            <a:lvl5pPr marL="2057400" indent="-228600" eaLnBrk="0" hangingPunct="0">
              <a:defRPr kumimoji="1">
                <a:solidFill>
                  <a:schemeClr val="tx1"/>
                </a:solidFill>
                <a:latin typeface="Arial" charset="0"/>
                <a:ea typeface="HGP創英角ｺﾞｼｯｸUB" pitchFamily="50" charset="-128"/>
              </a:defRPr>
            </a:lvl5pPr>
            <a:lvl6pPr marL="2514600" indent="-228600" eaLnBrk="0" fontAlgn="base" hangingPunct="0">
              <a:spcBef>
                <a:spcPct val="0"/>
              </a:spcBef>
              <a:spcAft>
                <a:spcPct val="0"/>
              </a:spcAft>
              <a:defRPr kumimoji="1">
                <a:solidFill>
                  <a:schemeClr val="tx1"/>
                </a:solidFill>
                <a:latin typeface="Arial" charset="0"/>
                <a:ea typeface="HGP創英角ｺﾞｼｯｸUB" pitchFamily="50" charset="-128"/>
              </a:defRPr>
            </a:lvl6pPr>
            <a:lvl7pPr marL="2971800" indent="-228600" eaLnBrk="0" fontAlgn="base" hangingPunct="0">
              <a:spcBef>
                <a:spcPct val="0"/>
              </a:spcBef>
              <a:spcAft>
                <a:spcPct val="0"/>
              </a:spcAft>
              <a:defRPr kumimoji="1">
                <a:solidFill>
                  <a:schemeClr val="tx1"/>
                </a:solidFill>
                <a:latin typeface="Arial" charset="0"/>
                <a:ea typeface="HGP創英角ｺﾞｼｯｸUB" pitchFamily="50" charset="-128"/>
              </a:defRPr>
            </a:lvl7pPr>
            <a:lvl8pPr marL="3429000" indent="-228600" eaLnBrk="0" fontAlgn="base" hangingPunct="0">
              <a:spcBef>
                <a:spcPct val="0"/>
              </a:spcBef>
              <a:spcAft>
                <a:spcPct val="0"/>
              </a:spcAft>
              <a:defRPr kumimoji="1">
                <a:solidFill>
                  <a:schemeClr val="tx1"/>
                </a:solidFill>
                <a:latin typeface="Arial" charset="0"/>
                <a:ea typeface="HGP創英角ｺﾞｼｯｸUB" pitchFamily="50" charset="-128"/>
              </a:defRPr>
            </a:lvl8pPr>
            <a:lvl9pPr marL="3886200" indent="-228600" eaLnBrk="0" fontAlgn="base" hangingPunct="0">
              <a:spcBef>
                <a:spcPct val="0"/>
              </a:spcBef>
              <a:spcAft>
                <a:spcPct val="0"/>
              </a:spcAft>
              <a:defRPr kumimoji="1">
                <a:solidFill>
                  <a:schemeClr val="tx1"/>
                </a:solidFill>
                <a:latin typeface="Arial" charset="0"/>
                <a:ea typeface="HGP創英角ｺﾞｼｯｸUB" pitchFamily="50" charset="-128"/>
              </a:defRPr>
            </a:lvl9pPr>
          </a:lstStyle>
          <a:p>
            <a:pPr eaLnBrk="1" hangingPunct="1">
              <a:spcBef>
                <a:spcPct val="50000"/>
              </a:spcBef>
            </a:pPr>
            <a:r>
              <a:rPr lang="ja-JP" altLang="en-US" sz="2400" dirty="0">
                <a:latin typeface="ＭＳ Ｐゴシック" pitchFamily="50" charset="-128"/>
                <a:ea typeface="ＭＳ Ｐゴシック" pitchFamily="50" charset="-128"/>
              </a:rPr>
              <a:t>商品の口コミが表示、登録できる。</a:t>
            </a:r>
          </a:p>
        </p:txBody>
      </p:sp>
      <p:cxnSp>
        <p:nvCxnSpPr>
          <p:cNvPr id="102" name="コネクタ: カギ線 101">
            <a:extLst>
              <a:ext uri="{FF2B5EF4-FFF2-40B4-BE49-F238E27FC236}">
                <a16:creationId xmlns:a16="http://schemas.microsoft.com/office/drawing/2014/main" id="{72B23F6D-8030-49F0-B065-D176BA361C6D}"/>
              </a:ext>
            </a:extLst>
          </p:cNvPr>
          <p:cNvCxnSpPr>
            <a:cxnSpLocks/>
            <a:stCxn id="9222" idx="3"/>
            <a:endCxn id="89" idx="1"/>
          </p:cNvCxnSpPr>
          <p:nvPr/>
        </p:nvCxnSpPr>
        <p:spPr>
          <a:xfrm>
            <a:off x="5786127" y="1256382"/>
            <a:ext cx="726270" cy="174928"/>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10" name="コネクタ: カギ線 109">
            <a:extLst>
              <a:ext uri="{FF2B5EF4-FFF2-40B4-BE49-F238E27FC236}">
                <a16:creationId xmlns:a16="http://schemas.microsoft.com/office/drawing/2014/main" id="{CD8CBA5B-0930-4520-889D-32374815807F}"/>
              </a:ext>
            </a:extLst>
          </p:cNvPr>
          <p:cNvCxnSpPr>
            <a:cxnSpLocks/>
            <a:stCxn id="89" idx="3"/>
            <a:endCxn id="9222" idx="1"/>
          </p:cNvCxnSpPr>
          <p:nvPr/>
        </p:nvCxnSpPr>
        <p:spPr>
          <a:xfrm flipH="1" flipV="1">
            <a:off x="3552341" y="1256382"/>
            <a:ext cx="5193842" cy="174928"/>
          </a:xfrm>
          <a:prstGeom prst="bentConnector5">
            <a:avLst>
              <a:gd name="adj1" fmla="val -4401"/>
              <a:gd name="adj2" fmla="val 355984"/>
              <a:gd name="adj3" fmla="val 10440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スライド番号プレースホルダ 3"/>
          <p:cNvSpPr>
            <a:spLocks noGrp="1"/>
          </p:cNvSpPr>
          <p:nvPr>
            <p:ph type="sldNum" sz="quarter" idx="10"/>
          </p:nvPr>
        </p:nvSpPr>
        <p:spPr/>
        <p:txBody>
          <a:bodyPr/>
          <a:lstStyle/>
          <a:p>
            <a:pPr>
              <a:defRPr/>
            </a:pPr>
            <a:fld id="{BBCAD9AB-AB7F-4493-B189-AA0F448B0FE5}" type="slidenum">
              <a:rPr lang="en-US" altLang="ja-JP"/>
              <a:pPr>
                <a:defRPr/>
              </a:pPr>
              <a:t>3</a:t>
            </a:fld>
            <a:endParaRPr lang="en-US" altLang="ja-JP" dirty="0"/>
          </a:p>
        </p:txBody>
      </p:sp>
      <p:sp>
        <p:nvSpPr>
          <p:cNvPr id="512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設計内容</a:t>
            </a:r>
          </a:p>
        </p:txBody>
      </p:sp>
      <p:sp>
        <p:nvSpPr>
          <p:cNvPr id="5124" name="Rectangle 3"/>
          <p:cNvSpPr>
            <a:spLocks noGrp="1" noChangeArrowheads="1"/>
          </p:cNvSpPr>
          <p:nvPr>
            <p:ph type="body" idx="1"/>
          </p:nvPr>
        </p:nvSpPr>
        <p:spPr bwMode="auto">
          <a:xfrm>
            <a:off x="179388" y="836613"/>
            <a:ext cx="8713787" cy="5832475"/>
          </a:xfr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indent="0" eaLnBrk="1" fontAlgn="t" hangingPunct="1">
              <a:spcBef>
                <a:spcPts val="0"/>
              </a:spcBef>
              <a:spcAft>
                <a:spcPts val="0"/>
              </a:spcAft>
              <a:buNone/>
            </a:pP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対象顧客層</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としては、</a:t>
            </a: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若い男性</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を想定している。</a:t>
            </a:r>
            <a:endParaRPr lang="en-US"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endParaRPr>
          </a:p>
          <a:p>
            <a:pPr marL="0" eaLnBrk="1" fontAlgn="t" hangingPunct="1">
              <a:spcBef>
                <a:spcPts val="0"/>
              </a:spcBef>
              <a:spcAft>
                <a:spcPts val="0"/>
              </a:spcAft>
            </a:pPr>
            <a:endParaRPr lang="en-US"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endParaRPr>
          </a:p>
          <a:p>
            <a:pPr marL="0" indent="0" eaLnBrk="1" fontAlgn="t" hangingPunct="1">
              <a:spcBef>
                <a:spcPts val="0"/>
              </a:spcBef>
              <a:spcAft>
                <a:spcPts val="0"/>
              </a:spcAft>
              <a:buNone/>
            </a:pP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主要販売商品</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として、お</a:t>
            </a: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しゃれめなパンツ</a:t>
            </a:r>
            <a:r>
              <a:rPr lang="en-US"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下着</a:t>
            </a:r>
            <a:r>
              <a:rPr lang="en-US"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のみを取り扱う専門店のようにした。</a:t>
            </a:r>
            <a:endParaRPr lang="en-US"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endParaRPr>
          </a:p>
          <a:p>
            <a:pPr marL="0" eaLnBrk="1" fontAlgn="t" hangingPunct="1">
              <a:spcBef>
                <a:spcPts val="0"/>
              </a:spcBef>
              <a:spcAft>
                <a:spcPts val="0"/>
              </a:spcAft>
            </a:pPr>
            <a:endParaRPr lang="en-US"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endParaRPr>
          </a:p>
          <a:p>
            <a:pPr marL="0" indent="0" eaLnBrk="1" fontAlgn="t" hangingPunct="1">
              <a:spcBef>
                <a:spcPts val="0"/>
              </a:spcBef>
              <a:spcAft>
                <a:spcPts val="0"/>
              </a:spcAft>
              <a:buNone/>
            </a:pP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典型的な購買シーン</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としては、</a:t>
            </a: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使用シーンに合わせた</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自分好みの</a:t>
            </a: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パンツを欲しいときに選んで買う</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形である。</a:t>
            </a:r>
            <a:endParaRPr lang="en-US"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endParaRPr>
          </a:p>
          <a:p>
            <a:pPr marL="0" eaLnBrk="1" fontAlgn="t" hangingPunct="1">
              <a:spcBef>
                <a:spcPts val="0"/>
              </a:spcBef>
              <a:spcAft>
                <a:spcPts val="0"/>
              </a:spcAft>
            </a:pPr>
            <a:endParaRPr lang="en-US"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endParaRPr>
          </a:p>
          <a:p>
            <a:pPr marL="0" indent="0" eaLnBrk="1" fontAlgn="t" hangingPunct="1">
              <a:spcBef>
                <a:spcPts val="0"/>
              </a:spcBef>
              <a:spcAft>
                <a:spcPts val="0"/>
              </a:spcAft>
              <a:buNone/>
            </a:pP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ビジネスの特徴</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としては、対象客層から考えて、</a:t>
            </a: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少し高級路線</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で、ハイブランドの商品が多めになっているが、</a:t>
            </a:r>
            <a:r>
              <a:rPr lang="ja-JP"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様々なブランドを取り扱う</a:t>
            </a:r>
            <a:r>
              <a:rPr lang="ja-JP" altLang="en-US"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rPr>
              <a:t>ようにした。</a:t>
            </a:r>
            <a:endParaRPr lang="en-US" altLang="ja-JP" sz="1600" kern="1200" dirty="0">
              <a:solidFill>
                <a:srgbClr val="000000"/>
              </a:solidFill>
              <a:latin typeface="メイリオ" panose="020B0604030504040204" pitchFamily="50" charset="-128"/>
              <a:ea typeface="メイリオ" panose="020B0604030504040204" pitchFamily="50" charset="-128"/>
              <a:cs typeface="メイリオ" panose="020B0604030504040204" pitchFamily="50" charset="-128"/>
            </a:endParaRPr>
          </a:p>
          <a:p>
            <a:pPr marL="0" eaLnBrk="1" fontAlgn="t" hangingPunct="1">
              <a:spcBef>
                <a:spcPts val="0"/>
              </a:spcBef>
              <a:spcAft>
                <a:spcPts val="0"/>
              </a:spcAft>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まず、サイト全体のデザインとして、若い男性はかっこいいもの、シンプルなものに惹かれるため</a:t>
            </a:r>
            <a:r>
              <a:rPr lang="en-US" altLang="ja-JP" sz="1600" kern="1200" dirty="0">
                <a:solidFill>
                  <a:srgbClr val="000000"/>
                </a:solidFill>
                <a:latin typeface="メイリオ" panose="020B0604030504040204" pitchFamily="50" charset="-128"/>
                <a:ea typeface="メイリオ" panose="020B0604030504040204" pitchFamily="50" charset="-128"/>
              </a:rPr>
              <a:t>(</a:t>
            </a:r>
            <a:r>
              <a:rPr lang="ja-JP" altLang="en-US" sz="1600" kern="1200" dirty="0">
                <a:solidFill>
                  <a:srgbClr val="000000"/>
                </a:solidFill>
                <a:latin typeface="メイリオ" panose="020B0604030504040204" pitchFamily="50" charset="-128"/>
                <a:ea typeface="メイリオ" panose="020B0604030504040204" pitchFamily="50" charset="-128"/>
              </a:rPr>
              <a:t>私の意見です</a:t>
            </a:r>
            <a:r>
              <a:rPr lang="en-US" altLang="ja-JP" sz="1600" kern="1200" dirty="0">
                <a:solidFill>
                  <a:srgbClr val="000000"/>
                </a:solidFill>
                <a:latin typeface="メイリオ" panose="020B0604030504040204" pitchFamily="50" charset="-128"/>
                <a:ea typeface="メイリオ" panose="020B0604030504040204" pitchFamily="50" charset="-128"/>
              </a:rPr>
              <a:t>)</a:t>
            </a:r>
            <a:r>
              <a:rPr lang="ja-JP" altLang="en-US" sz="1600" kern="1200" dirty="0">
                <a:solidFill>
                  <a:srgbClr val="000000"/>
                </a:solidFill>
                <a:latin typeface="メイリオ" panose="020B0604030504040204" pitchFamily="50" charset="-128"/>
                <a:ea typeface="メイリオ" panose="020B0604030504040204" pitchFamily="50" charset="-128"/>
              </a:rPr>
              <a:t>、背景を落ち着いた暗い色にし、どのページに遷移しても宇宙の画像にロゴが入ったヘッダー画像があるようにした。このヘッダー画像をクリックすると、すでにログインしていればログイン状態を維持したまま、絞り込みしていない商品一覧画面に戻れるようにした。これは一般の</a:t>
            </a:r>
            <a:r>
              <a:rPr lang="en-US" altLang="ja-JP" sz="1600" kern="1200" dirty="0">
                <a:solidFill>
                  <a:srgbClr val="000000"/>
                </a:solidFill>
                <a:latin typeface="メイリオ" panose="020B0604030504040204" pitchFamily="50" charset="-128"/>
                <a:ea typeface="メイリオ" panose="020B0604030504040204" pitchFamily="50" charset="-128"/>
              </a:rPr>
              <a:t>EC</a:t>
            </a:r>
            <a:r>
              <a:rPr lang="ja-JP" altLang="en-US" sz="1600" kern="1200" dirty="0">
                <a:solidFill>
                  <a:srgbClr val="000000"/>
                </a:solidFill>
                <a:latin typeface="メイリオ" panose="020B0604030504040204" pitchFamily="50" charset="-128"/>
                <a:ea typeface="メイリオ" panose="020B0604030504040204" pitchFamily="50" charset="-128"/>
              </a:rPr>
              <a:t>サイトを使っていて便利だと感じたため、そのまま採用した。文字のフォントについても、デフォルトではなく、</a:t>
            </a:r>
            <a:r>
              <a:rPr lang="en-US" altLang="ja-JP" sz="1600" kern="1200" dirty="0">
                <a:solidFill>
                  <a:srgbClr val="000000"/>
                </a:solidFill>
                <a:latin typeface="メイリオ" panose="020B0604030504040204" pitchFamily="50" charset="-128"/>
                <a:ea typeface="メイリオ" panose="020B0604030504040204" pitchFamily="50" charset="-128"/>
              </a:rPr>
              <a:t>serif</a:t>
            </a:r>
            <a:r>
              <a:rPr lang="ja-JP" altLang="en-US" sz="1600" kern="1200" dirty="0">
                <a:solidFill>
                  <a:srgbClr val="000000"/>
                </a:solidFill>
                <a:latin typeface="メイリオ" panose="020B0604030504040204" pitchFamily="50" charset="-128"/>
                <a:ea typeface="メイリオ" panose="020B0604030504040204" pitchFamily="50" charset="-128"/>
              </a:rPr>
              <a:t>というおしゃれなフォントを使うことで顧客層に受けるようにした。</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eaLnBrk="1" fontAlgn="t" hangingPunct="1">
              <a:spcBef>
                <a:spcPts val="0"/>
              </a:spcBef>
              <a:spcAft>
                <a:spcPts val="0"/>
              </a:spcAft>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次に商品一覧画面については、授業でやったような</a:t>
            </a:r>
            <a:r>
              <a:rPr lang="en-US" altLang="ja-JP" sz="1600" kern="1200" dirty="0">
                <a:solidFill>
                  <a:srgbClr val="000000"/>
                </a:solidFill>
                <a:latin typeface="メイリオ" panose="020B0604030504040204" pitchFamily="50" charset="-128"/>
                <a:ea typeface="メイリオ" panose="020B0604030504040204" pitchFamily="50" charset="-128"/>
              </a:rPr>
              <a:t>&lt;TABLE&gt;</a:t>
            </a:r>
            <a:r>
              <a:rPr lang="ja-JP" altLang="en-US" sz="1600" kern="1200" dirty="0">
                <a:solidFill>
                  <a:srgbClr val="000000"/>
                </a:solidFill>
                <a:latin typeface="メイリオ" panose="020B0604030504040204" pitchFamily="50" charset="-128"/>
                <a:ea typeface="メイリオ" panose="020B0604030504040204" pitchFamily="50" charset="-128"/>
              </a:rPr>
              <a:t>タグを使った表で表示する方法ではシンプルでなく、客層に受けないと思ったため、一般の</a:t>
            </a:r>
            <a:r>
              <a:rPr lang="en-US" altLang="ja-JP" sz="1600" kern="1200" dirty="0">
                <a:solidFill>
                  <a:srgbClr val="000000"/>
                </a:solidFill>
                <a:latin typeface="メイリオ" panose="020B0604030504040204" pitchFamily="50" charset="-128"/>
                <a:ea typeface="メイリオ" panose="020B0604030504040204" pitchFamily="50" charset="-128"/>
              </a:rPr>
              <a:t>EC</a:t>
            </a:r>
            <a:r>
              <a:rPr lang="ja-JP" altLang="en-US" sz="1600" kern="1200" dirty="0">
                <a:solidFill>
                  <a:srgbClr val="000000"/>
                </a:solidFill>
                <a:latin typeface="メイリオ" panose="020B0604030504040204" pitchFamily="50" charset="-128"/>
                <a:ea typeface="メイリオ" panose="020B0604030504040204" pitchFamily="50" charset="-128"/>
              </a:rPr>
              <a:t>サイトのように商品の写真、メーカー、商品名、販売価格という最小限の情報だけを商品ごとに表示し、写真を大きめにすることで見やすくした。これは客層を意識してのこともあるが、パンツという商品の性質上、購買の判断材料が主に外見であることも、この表示方法にした要因である。</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eaLnBrk="1" fontAlgn="t" hangingPunct="1">
              <a:spcBef>
                <a:spcPts val="0"/>
              </a:spcBef>
              <a:spcAft>
                <a:spcPts val="0"/>
              </a:spcAft>
            </a:pPr>
            <a:endParaRPr lang="en-US" altLang="ja-JP" sz="1600" dirty="0">
              <a:latin typeface="Arial" panose="020B0604020202020204" pitchFamily="34" charset="0"/>
            </a:endParaRPr>
          </a:p>
          <a:p>
            <a:pPr marL="0" eaLnBrk="1" fontAlgn="t" hangingPunct="1">
              <a:spcBef>
                <a:spcPts val="0"/>
              </a:spcBef>
              <a:spcAft>
                <a:spcPts val="0"/>
              </a:spcAft>
            </a:pPr>
            <a:endParaRPr lang="ja-JP" altLang="ja-JP" sz="1600" dirty="0">
              <a:latin typeface="Arial" panose="020B0604020202020204" pitchFamily="34" charset="0"/>
            </a:endParaRPr>
          </a:p>
        </p:txBody>
      </p:sp>
    </p:spTree>
    <p:extLst>
      <p:ext uri="{BB962C8B-B14F-4D97-AF65-F5344CB8AC3E}">
        <p14:creationId xmlns:p14="http://schemas.microsoft.com/office/powerpoint/2010/main" val="25669921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スライド番号プレースホルダ 3"/>
          <p:cNvSpPr>
            <a:spLocks noGrp="1"/>
          </p:cNvSpPr>
          <p:nvPr>
            <p:ph type="sldNum" sz="quarter" idx="10"/>
          </p:nvPr>
        </p:nvSpPr>
        <p:spPr/>
        <p:txBody>
          <a:bodyPr/>
          <a:lstStyle/>
          <a:p>
            <a:pPr>
              <a:defRPr/>
            </a:pPr>
            <a:fld id="{9033A383-FE7C-4F1D-A1C5-7349F50158EF}" type="slidenum">
              <a:rPr lang="en-US" altLang="ja-JP"/>
              <a:pPr>
                <a:defRPr/>
              </a:pPr>
              <a:t>30</a:t>
            </a:fld>
            <a:endParaRPr lang="en-US" altLang="ja-JP"/>
          </a:p>
        </p:txBody>
      </p:sp>
      <p:sp>
        <p:nvSpPr>
          <p:cNvPr id="1024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商品選択画面</a:t>
            </a:r>
          </a:p>
        </p:txBody>
      </p:sp>
      <p:pic>
        <p:nvPicPr>
          <p:cNvPr id="4" name="コンテンツ プレースホルダー 3">
            <a:extLst>
              <a:ext uri="{FF2B5EF4-FFF2-40B4-BE49-F238E27FC236}">
                <a16:creationId xmlns:a16="http://schemas.microsoft.com/office/drawing/2014/main" id="{005965E1-9E05-456F-B4C3-321BB4B87135}"/>
              </a:ext>
            </a:extLst>
          </p:cNvPr>
          <p:cNvPicPr>
            <a:picLocks noGrp="1" noChangeAspect="1"/>
          </p:cNvPicPr>
          <p:nvPr>
            <p:ph idx="1"/>
          </p:nvPr>
        </p:nvPicPr>
        <p:blipFill rotWithShape="1">
          <a:blip r:embed="rId3"/>
          <a:srcRect t="4262" b="4905"/>
          <a:stretch/>
        </p:blipFill>
        <p:spPr>
          <a:xfrm>
            <a:off x="766762" y="1268759"/>
            <a:ext cx="7610475" cy="4608513"/>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スライド番号プレースホルダ 3"/>
          <p:cNvSpPr>
            <a:spLocks noGrp="1"/>
          </p:cNvSpPr>
          <p:nvPr>
            <p:ph type="sldNum" sz="quarter" idx="10"/>
          </p:nvPr>
        </p:nvSpPr>
        <p:spPr/>
        <p:txBody>
          <a:bodyPr/>
          <a:lstStyle/>
          <a:p>
            <a:pPr>
              <a:defRPr/>
            </a:pPr>
            <a:fld id="{9033A383-FE7C-4F1D-A1C5-7349F50158EF}" type="slidenum">
              <a:rPr lang="en-US" altLang="ja-JP"/>
              <a:pPr>
                <a:defRPr/>
              </a:pPr>
              <a:t>31</a:t>
            </a:fld>
            <a:endParaRPr lang="en-US" altLang="ja-JP"/>
          </a:p>
        </p:txBody>
      </p:sp>
      <p:sp>
        <p:nvSpPr>
          <p:cNvPr id="1024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ブランド絞り込み商品一覧画面</a:t>
            </a:r>
          </a:p>
        </p:txBody>
      </p:sp>
      <p:pic>
        <p:nvPicPr>
          <p:cNvPr id="5" name="コンテンツ プレースホルダー 4">
            <a:extLst>
              <a:ext uri="{FF2B5EF4-FFF2-40B4-BE49-F238E27FC236}">
                <a16:creationId xmlns:a16="http://schemas.microsoft.com/office/drawing/2014/main" id="{BEFD4C7B-38D6-4305-8F28-A0D447640040}"/>
              </a:ext>
            </a:extLst>
          </p:cNvPr>
          <p:cNvPicPr>
            <a:picLocks noGrp="1" noChangeAspect="1"/>
          </p:cNvPicPr>
          <p:nvPr>
            <p:ph idx="1"/>
          </p:nvPr>
        </p:nvPicPr>
        <p:blipFill rotWithShape="1">
          <a:blip r:embed="rId3"/>
          <a:srcRect t="4262" b="4905"/>
          <a:stretch/>
        </p:blipFill>
        <p:spPr>
          <a:xfrm>
            <a:off x="766762" y="1268759"/>
            <a:ext cx="7610475" cy="4608513"/>
          </a:xfrm>
          <a:prstGeom prst="rect">
            <a:avLst/>
          </a:prstGeom>
        </p:spPr>
      </p:pic>
    </p:spTree>
    <p:extLst>
      <p:ext uri="{BB962C8B-B14F-4D97-AF65-F5344CB8AC3E}">
        <p14:creationId xmlns:p14="http://schemas.microsoft.com/office/powerpoint/2010/main" val="3970470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スライド番号プレースホルダ 3"/>
          <p:cNvSpPr>
            <a:spLocks noGrp="1"/>
          </p:cNvSpPr>
          <p:nvPr>
            <p:ph type="sldNum" sz="quarter" idx="10"/>
          </p:nvPr>
        </p:nvSpPr>
        <p:spPr/>
        <p:txBody>
          <a:bodyPr/>
          <a:lstStyle/>
          <a:p>
            <a:pPr>
              <a:defRPr/>
            </a:pPr>
            <a:fld id="{9033A383-FE7C-4F1D-A1C5-7349F50158EF}" type="slidenum">
              <a:rPr lang="en-US" altLang="ja-JP"/>
              <a:pPr>
                <a:defRPr/>
              </a:pPr>
              <a:t>32</a:t>
            </a:fld>
            <a:endParaRPr lang="en-US" altLang="ja-JP"/>
          </a:p>
        </p:txBody>
      </p:sp>
      <p:sp>
        <p:nvSpPr>
          <p:cNvPr id="1024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商品詳細画面</a:t>
            </a:r>
          </a:p>
        </p:txBody>
      </p:sp>
      <p:pic>
        <p:nvPicPr>
          <p:cNvPr id="6" name="コンテンツ プレースホルダー 5">
            <a:extLst>
              <a:ext uri="{FF2B5EF4-FFF2-40B4-BE49-F238E27FC236}">
                <a16:creationId xmlns:a16="http://schemas.microsoft.com/office/drawing/2014/main" id="{B431932B-2988-4F6D-B1EA-1D44F2973151}"/>
              </a:ext>
            </a:extLst>
          </p:cNvPr>
          <p:cNvPicPr>
            <a:picLocks noGrp="1" noChangeAspect="1"/>
          </p:cNvPicPr>
          <p:nvPr>
            <p:ph idx="1"/>
          </p:nvPr>
        </p:nvPicPr>
        <p:blipFill rotWithShape="1">
          <a:blip r:embed="rId3"/>
          <a:srcRect t="4262" b="4905"/>
          <a:stretch/>
        </p:blipFill>
        <p:spPr>
          <a:xfrm>
            <a:off x="766762" y="1268759"/>
            <a:ext cx="7610475" cy="4608513"/>
          </a:xfrm>
          <a:prstGeom prst="rect">
            <a:avLst/>
          </a:prstGeom>
        </p:spPr>
      </p:pic>
    </p:spTree>
    <p:extLst>
      <p:ext uri="{BB962C8B-B14F-4D97-AF65-F5344CB8AC3E}">
        <p14:creationId xmlns:p14="http://schemas.microsoft.com/office/powerpoint/2010/main" val="18367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スライド番号プレースホルダ 3"/>
          <p:cNvSpPr>
            <a:spLocks noGrp="1"/>
          </p:cNvSpPr>
          <p:nvPr>
            <p:ph type="sldNum" sz="quarter" idx="10"/>
          </p:nvPr>
        </p:nvSpPr>
        <p:spPr/>
        <p:txBody>
          <a:bodyPr/>
          <a:lstStyle/>
          <a:p>
            <a:pPr>
              <a:defRPr/>
            </a:pPr>
            <a:fld id="{9033A383-FE7C-4F1D-A1C5-7349F50158EF}" type="slidenum">
              <a:rPr lang="en-US" altLang="ja-JP"/>
              <a:pPr>
                <a:defRPr/>
              </a:pPr>
              <a:t>33</a:t>
            </a:fld>
            <a:endParaRPr lang="en-US" altLang="ja-JP"/>
          </a:p>
        </p:txBody>
      </p:sp>
      <p:sp>
        <p:nvSpPr>
          <p:cNvPr id="1024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口コミ画面</a:t>
            </a:r>
          </a:p>
        </p:txBody>
      </p:sp>
      <p:pic>
        <p:nvPicPr>
          <p:cNvPr id="4" name="コンテンツ プレースホルダー 3">
            <a:extLst>
              <a:ext uri="{FF2B5EF4-FFF2-40B4-BE49-F238E27FC236}">
                <a16:creationId xmlns:a16="http://schemas.microsoft.com/office/drawing/2014/main" id="{2C7E20FD-FF70-4401-86B4-5306E1B4EFA3}"/>
              </a:ext>
            </a:extLst>
          </p:cNvPr>
          <p:cNvPicPr>
            <a:picLocks noGrp="1" noChangeAspect="1"/>
          </p:cNvPicPr>
          <p:nvPr>
            <p:ph idx="1"/>
          </p:nvPr>
        </p:nvPicPr>
        <p:blipFill rotWithShape="1">
          <a:blip r:embed="rId3"/>
          <a:srcRect t="4262" b="4905"/>
          <a:stretch/>
        </p:blipFill>
        <p:spPr>
          <a:xfrm>
            <a:off x="766762" y="1268760"/>
            <a:ext cx="7610475" cy="4608512"/>
          </a:xfrm>
          <a:prstGeom prst="rect">
            <a:avLst/>
          </a:prstGeom>
        </p:spPr>
      </p:pic>
    </p:spTree>
    <p:extLst>
      <p:ext uri="{BB962C8B-B14F-4D97-AF65-F5344CB8AC3E}">
        <p14:creationId xmlns:p14="http://schemas.microsoft.com/office/powerpoint/2010/main" val="32633497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スライド番号プレースホルダ 3"/>
          <p:cNvSpPr>
            <a:spLocks noGrp="1"/>
          </p:cNvSpPr>
          <p:nvPr>
            <p:ph type="sldNum" sz="quarter" idx="10"/>
          </p:nvPr>
        </p:nvSpPr>
        <p:spPr/>
        <p:txBody>
          <a:bodyPr/>
          <a:lstStyle/>
          <a:p>
            <a:pPr>
              <a:defRPr/>
            </a:pPr>
            <a:fld id="{9033A383-FE7C-4F1D-A1C5-7349F50158EF}" type="slidenum">
              <a:rPr lang="en-US" altLang="ja-JP"/>
              <a:pPr>
                <a:defRPr/>
              </a:pPr>
              <a:t>34</a:t>
            </a:fld>
            <a:endParaRPr lang="en-US" altLang="ja-JP"/>
          </a:p>
        </p:txBody>
      </p:sp>
      <p:sp>
        <p:nvSpPr>
          <p:cNvPr id="1024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ログイン・新規登録画面</a:t>
            </a:r>
          </a:p>
        </p:txBody>
      </p:sp>
      <p:pic>
        <p:nvPicPr>
          <p:cNvPr id="5" name="コンテンツ プレースホルダー 4">
            <a:extLst>
              <a:ext uri="{FF2B5EF4-FFF2-40B4-BE49-F238E27FC236}">
                <a16:creationId xmlns:a16="http://schemas.microsoft.com/office/drawing/2014/main" id="{B5C5A90C-10E6-44D3-B480-69F93333FAB4}"/>
              </a:ext>
            </a:extLst>
          </p:cNvPr>
          <p:cNvPicPr>
            <a:picLocks noGrp="1" noChangeAspect="1"/>
          </p:cNvPicPr>
          <p:nvPr>
            <p:ph idx="1"/>
          </p:nvPr>
        </p:nvPicPr>
        <p:blipFill rotWithShape="1">
          <a:blip r:embed="rId3"/>
          <a:srcRect t="4262" b="4905"/>
          <a:stretch/>
        </p:blipFill>
        <p:spPr>
          <a:xfrm>
            <a:off x="766762" y="1268759"/>
            <a:ext cx="7610475" cy="4608513"/>
          </a:xfrm>
          <a:prstGeom prst="rect">
            <a:avLst/>
          </a:prstGeom>
        </p:spPr>
      </p:pic>
    </p:spTree>
    <p:extLst>
      <p:ext uri="{BB962C8B-B14F-4D97-AF65-F5344CB8AC3E}">
        <p14:creationId xmlns:p14="http://schemas.microsoft.com/office/powerpoint/2010/main" val="38165959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スライド番号プレースホルダ 3"/>
          <p:cNvSpPr>
            <a:spLocks noGrp="1"/>
          </p:cNvSpPr>
          <p:nvPr>
            <p:ph type="sldNum" sz="quarter" idx="10"/>
          </p:nvPr>
        </p:nvSpPr>
        <p:spPr/>
        <p:txBody>
          <a:bodyPr/>
          <a:lstStyle/>
          <a:p>
            <a:pPr>
              <a:defRPr/>
            </a:pPr>
            <a:fld id="{9033A383-FE7C-4F1D-A1C5-7349F50158EF}" type="slidenum">
              <a:rPr lang="en-US" altLang="ja-JP"/>
              <a:pPr>
                <a:defRPr/>
              </a:pPr>
              <a:t>35</a:t>
            </a:fld>
            <a:endParaRPr lang="en-US" altLang="ja-JP"/>
          </a:p>
        </p:txBody>
      </p:sp>
      <p:sp>
        <p:nvSpPr>
          <p:cNvPr id="1024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カート一覧画面</a:t>
            </a:r>
          </a:p>
        </p:txBody>
      </p:sp>
      <p:pic>
        <p:nvPicPr>
          <p:cNvPr id="5" name="コンテンツ プレースホルダー 4">
            <a:extLst>
              <a:ext uri="{FF2B5EF4-FFF2-40B4-BE49-F238E27FC236}">
                <a16:creationId xmlns:a16="http://schemas.microsoft.com/office/drawing/2014/main" id="{1303CFB6-0DB3-4C8E-8A76-5423BC17512F}"/>
              </a:ext>
            </a:extLst>
          </p:cNvPr>
          <p:cNvPicPr>
            <a:picLocks noGrp="1" noChangeAspect="1"/>
          </p:cNvPicPr>
          <p:nvPr>
            <p:ph idx="1"/>
          </p:nvPr>
        </p:nvPicPr>
        <p:blipFill rotWithShape="1">
          <a:blip r:embed="rId3"/>
          <a:srcRect t="2843" b="4905"/>
          <a:stretch/>
        </p:blipFill>
        <p:spPr>
          <a:xfrm>
            <a:off x="766762" y="1196751"/>
            <a:ext cx="7610475" cy="4680521"/>
          </a:xfrm>
          <a:prstGeom prst="rect">
            <a:avLst/>
          </a:prstGeom>
        </p:spPr>
      </p:pic>
    </p:spTree>
    <p:extLst>
      <p:ext uri="{BB962C8B-B14F-4D97-AF65-F5344CB8AC3E}">
        <p14:creationId xmlns:p14="http://schemas.microsoft.com/office/powerpoint/2010/main" val="38353955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スライド番号プレースホルダ 3"/>
          <p:cNvSpPr>
            <a:spLocks noGrp="1"/>
          </p:cNvSpPr>
          <p:nvPr>
            <p:ph type="sldNum" sz="quarter" idx="10"/>
          </p:nvPr>
        </p:nvSpPr>
        <p:spPr/>
        <p:txBody>
          <a:bodyPr/>
          <a:lstStyle/>
          <a:p>
            <a:pPr>
              <a:defRPr/>
            </a:pPr>
            <a:fld id="{9033A383-FE7C-4F1D-A1C5-7349F50158EF}" type="slidenum">
              <a:rPr lang="en-US" altLang="ja-JP"/>
              <a:pPr>
                <a:defRPr/>
              </a:pPr>
              <a:t>36</a:t>
            </a:fld>
            <a:endParaRPr lang="en-US" altLang="ja-JP"/>
          </a:p>
        </p:txBody>
      </p:sp>
      <p:sp>
        <p:nvSpPr>
          <p:cNvPr id="1024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購入完了画面</a:t>
            </a:r>
          </a:p>
        </p:txBody>
      </p:sp>
      <p:pic>
        <p:nvPicPr>
          <p:cNvPr id="4" name="コンテンツ プレースホルダー 3">
            <a:extLst>
              <a:ext uri="{FF2B5EF4-FFF2-40B4-BE49-F238E27FC236}">
                <a16:creationId xmlns:a16="http://schemas.microsoft.com/office/drawing/2014/main" id="{964DDDFE-C4E7-4435-B2CA-02DAE1E62C6C}"/>
              </a:ext>
            </a:extLst>
          </p:cNvPr>
          <p:cNvPicPr>
            <a:picLocks noGrp="1" noChangeAspect="1"/>
          </p:cNvPicPr>
          <p:nvPr>
            <p:ph idx="1"/>
          </p:nvPr>
        </p:nvPicPr>
        <p:blipFill rotWithShape="1">
          <a:blip r:embed="rId3"/>
          <a:srcRect t="7102" b="4905"/>
          <a:stretch/>
        </p:blipFill>
        <p:spPr>
          <a:xfrm>
            <a:off x="766762" y="1412775"/>
            <a:ext cx="7610475" cy="4464497"/>
          </a:xfrm>
          <a:prstGeom prst="rect">
            <a:avLst/>
          </a:prstGeom>
        </p:spPr>
      </p:pic>
    </p:spTree>
    <p:extLst>
      <p:ext uri="{BB962C8B-B14F-4D97-AF65-F5344CB8AC3E}">
        <p14:creationId xmlns:p14="http://schemas.microsoft.com/office/powerpoint/2010/main" val="34339997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スライド番号プレースホルダ 3"/>
          <p:cNvSpPr>
            <a:spLocks noGrp="1"/>
          </p:cNvSpPr>
          <p:nvPr>
            <p:ph type="sldNum" sz="quarter" idx="10"/>
          </p:nvPr>
        </p:nvSpPr>
        <p:spPr/>
        <p:txBody>
          <a:bodyPr/>
          <a:lstStyle/>
          <a:p>
            <a:fld id="{1B2421A4-8695-4C36-8A93-73EE02E77BBE}" type="slidenum">
              <a:rPr lang="en-US" altLang="ja-JP" smtClean="0"/>
              <a:pPr/>
              <a:t>37</a:t>
            </a:fld>
            <a:endParaRPr lang="en-US" altLang="ja-JP"/>
          </a:p>
        </p:txBody>
      </p:sp>
      <p:sp>
        <p:nvSpPr>
          <p:cNvPr id="11267" name="Rectangle 2"/>
          <p:cNvSpPr>
            <a:spLocks noGrp="1" noChangeArrowheads="1"/>
          </p:cNvSpPr>
          <p:nvPr>
            <p:ph type="title"/>
          </p:nvPr>
        </p:nvSpPr>
        <p:spPr/>
        <p:txBody>
          <a:bodyPr/>
          <a:lstStyle/>
          <a:p>
            <a:r>
              <a:rPr lang="ja-JP" altLang="en-US" dirty="0"/>
              <a:t>実際に動作する</a:t>
            </a:r>
            <a:r>
              <a:rPr lang="en-US" altLang="ja-JP" dirty="0"/>
              <a:t>URL</a:t>
            </a:r>
            <a:endParaRPr lang="ja-JP" altLang="en-US" dirty="0"/>
          </a:p>
        </p:txBody>
      </p:sp>
      <p:sp>
        <p:nvSpPr>
          <p:cNvPr id="12" name="テキスト プレースホルダー 11">
            <a:extLst>
              <a:ext uri="{FF2B5EF4-FFF2-40B4-BE49-F238E27FC236}">
                <a16:creationId xmlns:a16="http://schemas.microsoft.com/office/drawing/2014/main" id="{CB504E40-A75D-40C8-BD56-EDCA3C6DE49E}"/>
              </a:ext>
            </a:extLst>
          </p:cNvPr>
          <p:cNvSpPr txBox="1">
            <a:spLocks noGrp="1"/>
          </p:cNvSpPr>
          <p:nvPr>
            <p:ph type="body" idx="1"/>
          </p:nvPr>
        </p:nvSpPr>
        <p:spPr>
          <a:xfrm>
            <a:off x="457200" y="1052513"/>
            <a:ext cx="8229600" cy="1224951"/>
          </a:xfrm>
          <a:prstGeom prst="rect">
            <a:avLst/>
          </a:prstGeom>
          <a:noFill/>
        </p:spPr>
        <p:txBody>
          <a:bodyPr wrap="square">
            <a:spAutoFit/>
          </a:bodyPr>
          <a:lstStyle/>
          <a:p>
            <a:pPr marL="0" indent="0">
              <a:buNone/>
              <a:defRPr/>
            </a:pPr>
            <a:r>
              <a:rPr lang="en-US" altLang="ja-JP" sz="1600" kern="0" dirty="0">
                <a:latin typeface="メイリオ" panose="020B0604030504040204" pitchFamily="50" charset="-128"/>
                <a:ea typeface="メイリオ" panose="020B0604030504040204" pitchFamily="50" charset="-128"/>
                <a:hlinkClick r:id="rId3"/>
              </a:rPr>
              <a:t>http://localhost:8080/list2</a:t>
            </a:r>
            <a:endParaRPr lang="en-US" altLang="ja-JP" sz="1600" kern="0" dirty="0">
              <a:latin typeface="メイリオ" panose="020B0604030504040204" pitchFamily="50" charset="-128"/>
              <a:ea typeface="メイリオ" panose="020B0604030504040204" pitchFamily="50" charset="-128"/>
            </a:endParaRPr>
          </a:p>
          <a:p>
            <a:pPr marL="0" indent="0">
              <a:buNone/>
              <a:defRPr/>
            </a:pPr>
            <a:endParaRPr lang="en-US" altLang="ja-JP" sz="1600" u="sng" dirty="0">
              <a:latin typeface="メイリオ" panose="020B0604030504040204" pitchFamily="50" charset="-128"/>
              <a:ea typeface="メイリオ" panose="020B0604030504040204" pitchFamily="50" charset="-128"/>
            </a:endParaRPr>
          </a:p>
          <a:p>
            <a:pPr marL="0" indent="0">
              <a:buNone/>
              <a:defRPr/>
            </a:pPr>
            <a:r>
              <a:rPr lang="ja-JP" altLang="en-US" sz="1600" kern="0" dirty="0">
                <a:latin typeface="メイリオ" panose="020B0604030504040204" pitchFamily="50" charset="-128"/>
                <a:ea typeface="メイリオ" panose="020B0604030504040204" pitchFamily="50" charset="-128"/>
              </a:rPr>
              <a:t>商品一覧画面に移ります。</a:t>
            </a:r>
            <a:endParaRPr lang="en-US" altLang="ja-JP" sz="1600" kern="0" dirty="0">
              <a:latin typeface="メイリオ" panose="020B0604030504040204" pitchFamily="50" charset="-128"/>
              <a:ea typeface="メイリオ" panose="020B0604030504040204" pitchFamily="50" charset="-128"/>
            </a:endParaRPr>
          </a:p>
          <a:p>
            <a:pPr>
              <a:defRPr/>
            </a:pPr>
            <a:endParaRPr lang="ja-JP" altLang="en-US" sz="1600" dirty="0">
              <a:latin typeface="メイリオ" panose="020B0604030504040204" pitchFamily="50" charset="-128"/>
              <a:ea typeface="メイリオ" panose="020B0604030504040204" pitchFamily="50" charset="-128"/>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スライド番号プレースホルダ 3"/>
          <p:cNvSpPr>
            <a:spLocks noGrp="1"/>
          </p:cNvSpPr>
          <p:nvPr>
            <p:ph type="sldNum" sz="quarter" idx="10"/>
          </p:nvPr>
        </p:nvSpPr>
        <p:spPr/>
        <p:txBody>
          <a:bodyPr/>
          <a:lstStyle/>
          <a:p>
            <a:pPr>
              <a:defRPr/>
            </a:pPr>
            <a:fld id="{BBCAD9AB-AB7F-4493-B189-AA0F448B0FE5}" type="slidenum">
              <a:rPr lang="en-US" altLang="ja-JP"/>
              <a:pPr>
                <a:defRPr/>
              </a:pPr>
              <a:t>38</a:t>
            </a:fld>
            <a:endParaRPr lang="en-US" altLang="ja-JP" dirty="0"/>
          </a:p>
        </p:txBody>
      </p:sp>
      <p:sp>
        <p:nvSpPr>
          <p:cNvPr id="512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提出した成果物について</a:t>
            </a:r>
          </a:p>
        </p:txBody>
      </p:sp>
      <p:sp>
        <p:nvSpPr>
          <p:cNvPr id="5124" name="Rectangle 3"/>
          <p:cNvSpPr>
            <a:spLocks noGrp="1" noChangeArrowheads="1"/>
          </p:cNvSpPr>
          <p:nvPr>
            <p:ph type="body" idx="1"/>
          </p:nvPr>
        </p:nvSpPr>
        <p:spPr bwMode="auto">
          <a:xfrm>
            <a:off x="179388" y="836613"/>
            <a:ext cx="8713787" cy="5832475"/>
          </a:xfr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eaLnBrk="1" fontAlgn="t" hangingPunct="1">
              <a:spcBef>
                <a:spcPts val="0"/>
              </a:spcBef>
              <a:spcAft>
                <a:spcPts val="0"/>
              </a:spcAft>
            </a:pPr>
            <a:r>
              <a:rPr lang="en-US" altLang="ja-JP" sz="1600" dirty="0">
                <a:latin typeface="Arial" panose="020B0604020202020204" pitchFamily="34" charset="0"/>
              </a:rPr>
              <a:t>Image</a:t>
            </a:r>
            <a:r>
              <a:rPr lang="ja-JP" altLang="en-US" sz="1600" dirty="0">
                <a:latin typeface="Arial" panose="020B0604020202020204" pitchFamily="34" charset="0"/>
              </a:rPr>
              <a:t>ファイルに保存した画像が多すぎて</a:t>
            </a:r>
            <a:r>
              <a:rPr lang="en-US" altLang="ja-JP" sz="1600" dirty="0">
                <a:latin typeface="Arial" panose="020B0604020202020204" pitchFamily="34" charset="0"/>
              </a:rPr>
              <a:t>50MB</a:t>
            </a:r>
            <a:r>
              <a:rPr lang="ja-JP" altLang="en-US" sz="1600" dirty="0">
                <a:latin typeface="Arial" panose="020B0604020202020204" pitchFamily="34" charset="0"/>
              </a:rPr>
              <a:t>を超えてしまい、</a:t>
            </a:r>
            <a:r>
              <a:rPr lang="en-US" altLang="ja-JP" sz="1600" dirty="0">
                <a:latin typeface="Arial" panose="020B0604020202020204" pitchFamily="34" charset="0"/>
              </a:rPr>
              <a:t>Zip</a:t>
            </a:r>
            <a:r>
              <a:rPr lang="ja-JP" altLang="en-US" sz="1600" dirty="0">
                <a:latin typeface="Arial" panose="020B0604020202020204" pitchFamily="34" charset="0"/>
              </a:rPr>
              <a:t>ファイルを提出することができなかったため以下の画像を削除した。その影響でサイトの</a:t>
            </a:r>
            <a:r>
              <a:rPr lang="en-US" altLang="ja-JP" sz="1600" dirty="0">
                <a:latin typeface="Arial" panose="020B0604020202020204" pitchFamily="34" charset="0"/>
              </a:rPr>
              <a:t>URL</a:t>
            </a:r>
            <a:r>
              <a:rPr lang="ja-JP" altLang="en-US" sz="1600" dirty="0">
                <a:latin typeface="Arial" panose="020B0604020202020204" pitchFamily="34" charset="0"/>
              </a:rPr>
              <a:t>に飛んだ時に画像が表示されない商品が出てきたり、もしかするとエラーが発生したりする可能性がある。先生に相談したところ、助手の生方さんにメール添付で元のファイルを送るように言われたのでそのようにした。</a:t>
            </a:r>
            <a:endParaRPr lang="en-US" altLang="ja-JP" sz="1600" dirty="0">
              <a:latin typeface="Arial" panose="020B0604020202020204" pitchFamily="34" charset="0"/>
            </a:endParaRPr>
          </a:p>
          <a:p>
            <a:pPr marL="0" indent="0" eaLnBrk="1" fontAlgn="t" hangingPunct="1">
              <a:spcBef>
                <a:spcPts val="0"/>
              </a:spcBef>
              <a:spcAft>
                <a:spcPts val="0"/>
              </a:spcAft>
              <a:buNone/>
            </a:pPr>
            <a:endParaRPr lang="en-US" altLang="ja-JP" sz="1600" dirty="0">
              <a:latin typeface="Arial" panose="020B0604020202020204" pitchFamily="34" charset="0"/>
            </a:endParaRPr>
          </a:p>
          <a:p>
            <a:pPr marL="0" indent="0" eaLnBrk="1" fontAlgn="t" hangingPunct="1">
              <a:spcBef>
                <a:spcPts val="0"/>
              </a:spcBef>
              <a:spcAft>
                <a:spcPts val="0"/>
              </a:spcAft>
              <a:buNone/>
            </a:pPr>
            <a:endParaRPr lang="ja-JP" altLang="ja-JP" sz="1600" dirty="0">
              <a:latin typeface="Arial" panose="020B0604020202020204" pitchFamily="34" charset="0"/>
            </a:endParaRPr>
          </a:p>
        </p:txBody>
      </p:sp>
      <p:pic>
        <p:nvPicPr>
          <p:cNvPr id="4" name="図 3">
            <a:extLst>
              <a:ext uri="{FF2B5EF4-FFF2-40B4-BE49-F238E27FC236}">
                <a16:creationId xmlns:a16="http://schemas.microsoft.com/office/drawing/2014/main" id="{118F9E0F-427D-4523-8A3E-AA8E47EF156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24167" y="2060848"/>
            <a:ext cx="6624228" cy="4416152"/>
          </a:xfrm>
          <a:prstGeom prst="rect">
            <a:avLst/>
          </a:prstGeom>
        </p:spPr>
      </p:pic>
    </p:spTree>
    <p:extLst>
      <p:ext uri="{BB962C8B-B14F-4D97-AF65-F5344CB8AC3E}">
        <p14:creationId xmlns:p14="http://schemas.microsoft.com/office/powerpoint/2010/main" val="992535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スライド番号プレースホルダ 3"/>
          <p:cNvSpPr>
            <a:spLocks noGrp="1"/>
          </p:cNvSpPr>
          <p:nvPr>
            <p:ph type="sldNum" sz="quarter" idx="10"/>
          </p:nvPr>
        </p:nvSpPr>
        <p:spPr/>
        <p:txBody>
          <a:bodyPr/>
          <a:lstStyle/>
          <a:p>
            <a:pPr>
              <a:defRPr/>
            </a:pPr>
            <a:fld id="{BBCAD9AB-AB7F-4493-B189-AA0F448B0FE5}" type="slidenum">
              <a:rPr lang="en-US" altLang="ja-JP"/>
              <a:pPr>
                <a:defRPr/>
              </a:pPr>
              <a:t>4</a:t>
            </a:fld>
            <a:endParaRPr lang="en-US" altLang="ja-JP" dirty="0"/>
          </a:p>
        </p:txBody>
      </p:sp>
      <p:sp>
        <p:nvSpPr>
          <p:cNvPr id="512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設計内容②</a:t>
            </a:r>
          </a:p>
        </p:txBody>
      </p:sp>
      <p:sp>
        <p:nvSpPr>
          <p:cNvPr id="5124" name="Rectangle 3"/>
          <p:cNvSpPr>
            <a:spLocks noGrp="1" noChangeArrowheads="1"/>
          </p:cNvSpPr>
          <p:nvPr>
            <p:ph type="body" idx="1"/>
          </p:nvPr>
        </p:nvSpPr>
        <p:spPr bwMode="auto">
          <a:xfrm>
            <a:off x="179388" y="836613"/>
            <a:ext cx="8713787" cy="5832475"/>
          </a:xfr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次にほとんどの画面に存在するサイドバーでのブランド選択について説明する。サイドバーには取り扱っているブランドの一覧が並んでおり、見たいブランド名をクリックすると、そのブランドの商品だけが表示されるようになっている。ブランドを選択するときや、商品を選択するときに、対象の場所にカーソルを合わせるとそれを選択していることがわかるように色を変えたり画像を半透明にしたりすることによってわかりやすくなったと思う。</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Arial" panose="020B0604020202020204" pitchFamily="34" charset="0"/>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Arial" panose="020B0604020202020204" pitchFamily="34" charset="0"/>
                <a:ea typeface="メイリオ" panose="020B0604030504040204" pitchFamily="50" charset="-128"/>
              </a:rPr>
              <a:t>気になる商品を見つけたらクリックすると、その商品の詳細画面に遷移する。詳細画面には、ヘッダーとブランド選択メニューはもちろんあるが、そのほかに、選択した商品の詳細が詳しく書かれている。画面の左には大きく商品の画像が表示され細部まで確認することができる。画面右側には、</a:t>
            </a:r>
            <a:r>
              <a:rPr lang="en-US" altLang="ja-JP" sz="1600" kern="1200" dirty="0">
                <a:solidFill>
                  <a:srgbClr val="000000"/>
                </a:solidFill>
                <a:latin typeface="Arial" panose="020B0604020202020204" pitchFamily="34" charset="0"/>
                <a:ea typeface="メイリオ" panose="020B0604030504040204" pitchFamily="50" charset="-128"/>
              </a:rPr>
              <a:t>DB</a:t>
            </a:r>
            <a:r>
              <a:rPr lang="ja-JP" altLang="en-US" sz="1600" kern="1200" dirty="0">
                <a:solidFill>
                  <a:srgbClr val="000000"/>
                </a:solidFill>
                <a:latin typeface="Arial" panose="020B0604020202020204" pitchFamily="34" charset="0"/>
                <a:ea typeface="メイリオ" panose="020B0604030504040204" pitchFamily="50" charset="-128"/>
              </a:rPr>
              <a:t>からメーカー、製品名、素材、その商品についての説明、販売価格の情報が検索されて表示される。その下には商品の口コミを見ることができるリンクがあり、さらにその下には購入したい個数を選択できるボックスを設置した。</a:t>
            </a:r>
            <a:endParaRPr lang="ja-JP" altLang="en-US" dirty="0"/>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口コミのページに移ると、その商品の口コミと採点の表を見ることができる。商品一覧では表の形式だと対象としている客層に受けないと述べたが、口コミに関しては、表の形式の方が圧倒的に見やすいため、</a:t>
            </a:r>
            <a:r>
              <a:rPr lang="en-US" altLang="ja-JP" sz="1600" kern="1200" dirty="0">
                <a:solidFill>
                  <a:srgbClr val="000000"/>
                </a:solidFill>
                <a:latin typeface="メイリオ" panose="020B0604030504040204" pitchFamily="50" charset="-128"/>
                <a:ea typeface="メイリオ" panose="020B0604030504040204" pitchFamily="50" charset="-128"/>
              </a:rPr>
              <a:t>&lt;TABLE&gt;</a:t>
            </a:r>
            <a:r>
              <a:rPr lang="ja-JP" altLang="en-US" sz="1600" kern="1200" dirty="0">
                <a:solidFill>
                  <a:srgbClr val="000000"/>
                </a:solidFill>
                <a:latin typeface="メイリオ" panose="020B0604030504040204" pitchFamily="50" charset="-128"/>
                <a:ea typeface="メイリオ" panose="020B0604030504040204" pitchFamily="50" charset="-128"/>
              </a:rPr>
              <a:t>タグを使って表にした。もしその商品を購入してまたその商品の口コミページに来ることがあれば、口コミを書き込めるようにした。</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商品詳細画面の口コミの下にはカートに入れるボタンがある。今回の衣料品販売サイトでは、一度に複数の種類の商品を複数着買えるようにカート機能を作った。もちろん購入後は購入した種類の商品の在庫を購入した枚数分減らすように</a:t>
            </a:r>
            <a:r>
              <a:rPr lang="en-US" altLang="ja-JP" sz="1600" kern="1200" dirty="0">
                <a:solidFill>
                  <a:srgbClr val="000000"/>
                </a:solidFill>
                <a:latin typeface="メイリオ" panose="020B0604030504040204" pitchFamily="50" charset="-128"/>
                <a:ea typeface="メイリオ" panose="020B0604030504040204" pitchFamily="50" charset="-128"/>
              </a:rPr>
              <a:t>DB</a:t>
            </a:r>
            <a:r>
              <a:rPr lang="ja-JP" altLang="en-US" sz="1600" kern="1200" dirty="0">
                <a:solidFill>
                  <a:srgbClr val="000000"/>
                </a:solidFill>
                <a:latin typeface="メイリオ" panose="020B0604030504040204" pitchFamily="50" charset="-128"/>
                <a:ea typeface="メイリオ" panose="020B0604030504040204" pitchFamily="50" charset="-128"/>
              </a:rPr>
              <a:t>に働きかけている。</a:t>
            </a:r>
            <a:endParaRPr lang="en-US" altLang="ja-JP" sz="1600" kern="1200" dirty="0">
              <a:solidFill>
                <a:srgbClr val="00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469955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スライド番号プレースホルダ 3"/>
          <p:cNvSpPr>
            <a:spLocks noGrp="1"/>
          </p:cNvSpPr>
          <p:nvPr>
            <p:ph type="sldNum" sz="quarter" idx="10"/>
          </p:nvPr>
        </p:nvSpPr>
        <p:spPr/>
        <p:txBody>
          <a:bodyPr/>
          <a:lstStyle/>
          <a:p>
            <a:pPr>
              <a:defRPr/>
            </a:pPr>
            <a:fld id="{BBCAD9AB-AB7F-4493-B189-AA0F448B0FE5}" type="slidenum">
              <a:rPr lang="en-US" altLang="ja-JP"/>
              <a:pPr>
                <a:defRPr/>
              </a:pPr>
              <a:t>5</a:t>
            </a:fld>
            <a:endParaRPr lang="en-US" altLang="ja-JP" dirty="0"/>
          </a:p>
        </p:txBody>
      </p:sp>
      <p:sp>
        <p:nvSpPr>
          <p:cNvPr id="512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設計内容③</a:t>
            </a:r>
          </a:p>
        </p:txBody>
      </p:sp>
      <p:sp>
        <p:nvSpPr>
          <p:cNvPr id="5124" name="Rectangle 3"/>
          <p:cNvSpPr>
            <a:spLocks noGrp="1" noChangeArrowheads="1"/>
          </p:cNvSpPr>
          <p:nvPr>
            <p:ph type="body" idx="1"/>
          </p:nvPr>
        </p:nvSpPr>
        <p:spPr bwMode="auto">
          <a:xfrm>
            <a:off x="179388" y="836613"/>
            <a:ext cx="8713787" cy="5832475"/>
          </a:xfr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肝心のカート機能だが、これは会員制にしたからこそできることである。先に会員機能について説明する。今回のサイトではログインしなくても、商品一覧画面と商品詳細画面を見ることができるようにしたのはこだわりである。</a:t>
            </a:r>
            <a:r>
              <a:rPr lang="en-US" altLang="ja-JP" sz="1600" kern="1200" dirty="0">
                <a:solidFill>
                  <a:srgbClr val="000000"/>
                </a:solidFill>
                <a:latin typeface="メイリオ" panose="020B0604030504040204" pitchFamily="50" charset="-128"/>
                <a:ea typeface="メイリオ" panose="020B0604030504040204" pitchFamily="50" charset="-128"/>
              </a:rPr>
              <a:t>EC</a:t>
            </a:r>
            <a:r>
              <a:rPr lang="ja-JP" altLang="en-US" sz="1600" kern="1200" dirty="0">
                <a:solidFill>
                  <a:srgbClr val="000000"/>
                </a:solidFill>
                <a:latin typeface="メイリオ" panose="020B0604030504040204" pitchFamily="50" charset="-128"/>
                <a:ea typeface="メイリオ" panose="020B0604030504040204" pitchFamily="50" charset="-128"/>
              </a:rPr>
              <a:t>サイトは一般的にログインせずとも商品を見ることは可能だし、ログインしなければ商品が見れないのだと、登録をしないと門前払いという形になってしまい集客につながらず、購買意欲も落ちてしまう。そのため、カートに入れようとするときにはじめてログイン、新規登録を促す設計にした。しかし、商品一覧画面と商品詳細画面のサイドバーでもログインをすることはできるし、ログイン状態であればログアウトすることも可能である。</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また、商品一覧画面からログインすればログイン後は強制的に商品一覧画面に戻り、商品詳細画面からログインすれば強制的に見ていた商品の商品詳細画面に戻るようにしたのもこだわったポイントである。これは、普段自分が</a:t>
            </a:r>
            <a:r>
              <a:rPr lang="en-US" altLang="ja-JP" sz="1600" kern="1200" dirty="0">
                <a:solidFill>
                  <a:srgbClr val="000000"/>
                </a:solidFill>
                <a:latin typeface="メイリオ" panose="020B0604030504040204" pitchFamily="50" charset="-128"/>
                <a:ea typeface="メイリオ" panose="020B0604030504040204" pitchFamily="50" charset="-128"/>
              </a:rPr>
              <a:t>EC</a:t>
            </a:r>
            <a:r>
              <a:rPr lang="ja-JP" altLang="en-US" sz="1600" kern="1200" dirty="0">
                <a:solidFill>
                  <a:srgbClr val="000000"/>
                </a:solidFill>
                <a:latin typeface="メイリオ" panose="020B0604030504040204" pitchFamily="50" charset="-128"/>
                <a:ea typeface="メイリオ" panose="020B0604030504040204" pitchFamily="50" charset="-128"/>
              </a:rPr>
              <a:t>サイトを使う際にログインした後</a:t>
            </a:r>
            <a:r>
              <a:rPr lang="en-US" altLang="ja-JP" sz="1600" kern="1200" dirty="0">
                <a:solidFill>
                  <a:srgbClr val="000000"/>
                </a:solidFill>
                <a:latin typeface="メイリオ" panose="020B0604030504040204" pitchFamily="50" charset="-128"/>
                <a:ea typeface="メイリオ" panose="020B0604030504040204" pitchFamily="50" charset="-128"/>
              </a:rPr>
              <a:t>TOP</a:t>
            </a:r>
            <a:r>
              <a:rPr lang="ja-JP" altLang="en-US" sz="1600" kern="1200" dirty="0">
                <a:solidFill>
                  <a:srgbClr val="000000"/>
                </a:solidFill>
                <a:latin typeface="メイリオ" panose="020B0604030504040204" pitchFamily="50" charset="-128"/>
                <a:ea typeface="メイリオ" panose="020B0604030504040204" pitchFamily="50" charset="-128"/>
              </a:rPr>
              <a:t>ページまで戻されるといった経験が何度かあり、そのたびに商品を検索しなおすという無駄な手間がかかると感じていたため、ユーザー目線で一般の</a:t>
            </a:r>
            <a:r>
              <a:rPr lang="en-US" altLang="ja-JP" sz="1600" kern="1200" dirty="0">
                <a:solidFill>
                  <a:srgbClr val="000000"/>
                </a:solidFill>
                <a:latin typeface="メイリオ" panose="020B0604030504040204" pitchFamily="50" charset="-128"/>
                <a:ea typeface="メイリオ" panose="020B0604030504040204" pitchFamily="50" charset="-128"/>
              </a:rPr>
              <a:t>EC</a:t>
            </a:r>
            <a:r>
              <a:rPr lang="ja-JP" altLang="en-US" sz="1600" kern="1200" dirty="0">
                <a:solidFill>
                  <a:srgbClr val="000000"/>
                </a:solidFill>
                <a:latin typeface="メイリオ" panose="020B0604030504040204" pitchFamily="50" charset="-128"/>
                <a:ea typeface="メイリオ" panose="020B0604030504040204" pitchFamily="50" charset="-128"/>
              </a:rPr>
              <a:t>サイトに改善を加えた形にした。</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新規登録に関しても同様に、商品一覧画面から新規登録をするとログイン画面に戻り、ログインすればログイン後は強制的に商品一覧画面に戻る。また、商品詳細画面から新規登録をするとログイン画面に戻り、ログインすれば強制的に見ていた商品の商品詳細画面に戻る設計にした。</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一度ログインをしてしまえばサイドバーのログアウトボタンか購入完了後のログアウトボタンを押すまではログイン状態が続き、それがわかりやすいようにサイドバーにユーザー名を表示し、そのしたのカートへボタンを押すとカートに入っている商品がわかる設計にした。</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060425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スライド番号プレースホルダ 3"/>
          <p:cNvSpPr>
            <a:spLocks noGrp="1"/>
          </p:cNvSpPr>
          <p:nvPr>
            <p:ph type="sldNum" sz="quarter" idx="10"/>
          </p:nvPr>
        </p:nvSpPr>
        <p:spPr/>
        <p:txBody>
          <a:bodyPr/>
          <a:lstStyle/>
          <a:p>
            <a:pPr>
              <a:defRPr/>
            </a:pPr>
            <a:fld id="{BBCAD9AB-AB7F-4493-B189-AA0F448B0FE5}" type="slidenum">
              <a:rPr lang="en-US" altLang="ja-JP"/>
              <a:pPr>
                <a:defRPr/>
              </a:pPr>
              <a:t>6</a:t>
            </a:fld>
            <a:endParaRPr lang="en-US" altLang="ja-JP" dirty="0"/>
          </a:p>
        </p:txBody>
      </p:sp>
      <p:sp>
        <p:nvSpPr>
          <p:cNvPr id="5123"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dirty="0"/>
              <a:t>設計内容④</a:t>
            </a:r>
          </a:p>
        </p:txBody>
      </p:sp>
      <p:sp>
        <p:nvSpPr>
          <p:cNvPr id="5124" name="Rectangle 3"/>
          <p:cNvSpPr>
            <a:spLocks noGrp="1" noChangeArrowheads="1"/>
          </p:cNvSpPr>
          <p:nvPr>
            <p:ph type="body" idx="1"/>
          </p:nvPr>
        </p:nvSpPr>
        <p:spPr bwMode="auto">
          <a:xfrm>
            <a:off x="179388" y="836613"/>
            <a:ext cx="8713787" cy="5832475"/>
          </a:xfr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ログイン状態でカートへボタンを押すか、商品詳細画面でカートに入れるボタンを押すと、カートに入れた商品が表示されるカートページに移る。ここにはカートに入れた商品の情報と選択した数量が表示される。また、カート一括削除ボタンを押すとカート内の商品がすべて消去され、買い物を続けるボタンを押すとログイン状態のまま商品一覧画面に戻り、購入ボタンを押すとカート内の商品を一括で購入することができる。</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カートに入れた商品をクリックすると、その商品の詳細画面に戻って詳細を見ることができるし、カーソルを合わせると、商品の写真が半透明になり選択していることがわかりやすくなる。また複数の種類の商品をカートに入れている場合、そのうちの一つの商品だけをカートから削除したいという場合には、商品に個別についているカートから削除ボタンを押せば、その商品だけをカートから削除することができる。</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r>
              <a:rPr lang="ja-JP" altLang="en-US" sz="1600" kern="1200" dirty="0">
                <a:solidFill>
                  <a:srgbClr val="000000"/>
                </a:solidFill>
                <a:latin typeface="メイリオ" panose="020B0604030504040204" pitchFamily="50" charset="-128"/>
                <a:ea typeface="メイリオ" panose="020B0604030504040204" pitchFamily="50" charset="-128"/>
              </a:rPr>
              <a:t>最後に購入について説明する。カートから購入ボタンを押すと、購入完了画面に移る。この画面では、購入した商品の一覧と、購入情報を見ることができる。購入情報とは、購入者氏名、配達先住所、決済したカード番号、そして合計決済金額である。購入者氏名、配達先住所、決済したカード番号は新規登録の際に入力した情報を表示するだけだが、合計決済金額の表示には少々手間がかかった。しかし、複数の商品を購入することができる設計にした以上、合計決済金額がわからないと不親切であると思い、妥協せず実装した。この計算方法については</a:t>
            </a:r>
            <a:r>
              <a:rPr lang="en-US" altLang="ja-JP" sz="1600" kern="1200" dirty="0">
                <a:solidFill>
                  <a:srgbClr val="000000"/>
                </a:solidFill>
                <a:latin typeface="メイリオ" panose="020B0604030504040204" pitchFamily="50" charset="-128"/>
                <a:ea typeface="メイリオ" panose="020B0604030504040204" pitchFamily="50" charset="-128"/>
              </a:rPr>
              <a:t>DB</a:t>
            </a:r>
            <a:r>
              <a:rPr lang="ja-JP" altLang="en-US" sz="1600" kern="1200" dirty="0">
                <a:solidFill>
                  <a:srgbClr val="000000"/>
                </a:solidFill>
                <a:latin typeface="メイリオ" panose="020B0604030504040204" pitchFamily="50" charset="-128"/>
                <a:ea typeface="メイリオ" panose="020B0604030504040204" pitchFamily="50" charset="-128"/>
              </a:rPr>
              <a:t>の拡張で詳しく触れる。</a:t>
            </a:r>
            <a:endParaRPr lang="en-US" altLang="ja-JP" sz="1600" kern="1200" dirty="0">
              <a:solidFill>
                <a:srgbClr val="000000"/>
              </a:solidFill>
              <a:latin typeface="メイリオ" panose="020B0604030504040204" pitchFamily="50" charset="-128"/>
              <a:ea typeface="メイリオ" panose="020B0604030504040204" pitchFamily="50" charset="-128"/>
            </a:endParaRPr>
          </a:p>
          <a:p>
            <a:pPr marL="0" indent="0" eaLnBrk="1" fontAlgn="t" hangingPunct="1">
              <a:spcBef>
                <a:spcPts val="0"/>
              </a:spcBef>
              <a:spcAft>
                <a:spcPts val="0"/>
              </a:spcAft>
              <a:buNone/>
            </a:pPr>
            <a:endParaRPr lang="en-US" altLang="ja-JP" sz="1600" kern="1200" dirty="0">
              <a:solidFill>
                <a:srgbClr val="000000"/>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780218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38924B44-4D98-4D8C-9209-7B668D8C882B}" type="slidenum">
              <a:rPr lang="en-US" altLang="ja-JP"/>
              <a:pPr>
                <a:defRPr/>
              </a:pPr>
              <a:t>7</a:t>
            </a:fld>
            <a:endParaRPr lang="en-US" altLang="ja-JP"/>
          </a:p>
        </p:txBody>
      </p:sp>
      <p:sp>
        <p:nvSpPr>
          <p:cNvPr id="6147" name="Rectangle 2"/>
          <p:cNvSpPr>
            <a:spLocks noGrp="1" noChangeArrowheads="1"/>
          </p:cNvSpPr>
          <p:nvPr>
            <p:ph type="title"/>
          </p:nvPr>
        </p:nvSpPr>
        <p:spPr bwMode="auto">
          <a:xfrm>
            <a:off x="234950" y="219074"/>
            <a:ext cx="8053388" cy="545629"/>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hangingPunct="1"/>
            <a:r>
              <a:rPr lang="ja-JP" altLang="en-US" sz="2800" dirty="0">
                <a:latin typeface="HGP創英角ｺﾞｼｯｸUB" pitchFamily="50" charset="-128"/>
              </a:rPr>
              <a:t>機能の追加、改善の一覧</a:t>
            </a:r>
          </a:p>
        </p:txBody>
      </p:sp>
      <p:graphicFrame>
        <p:nvGraphicFramePr>
          <p:cNvPr id="3" name="表 2"/>
          <p:cNvGraphicFramePr>
            <a:graphicFrameLocks noGrp="1"/>
          </p:cNvGraphicFramePr>
          <p:nvPr>
            <p:extLst>
              <p:ext uri="{D42A27DB-BD31-4B8C-83A1-F6EECF244321}">
                <p14:modId xmlns:p14="http://schemas.microsoft.com/office/powerpoint/2010/main" val="484281619"/>
              </p:ext>
            </p:extLst>
          </p:nvPr>
        </p:nvGraphicFramePr>
        <p:xfrm>
          <a:off x="346707" y="980728"/>
          <a:ext cx="8450585" cy="5727473"/>
        </p:xfrm>
        <a:graphic>
          <a:graphicData uri="http://schemas.openxmlformats.org/drawingml/2006/table">
            <a:tbl>
              <a:tblPr firstRow="1" bandRow="1">
                <a:tableStyleId>{5C22544A-7EE6-4342-B048-85BDC9FD1C3A}</a:tableStyleId>
              </a:tblPr>
              <a:tblGrid>
                <a:gridCol w="550290">
                  <a:extLst>
                    <a:ext uri="{9D8B030D-6E8A-4147-A177-3AD203B41FA5}">
                      <a16:colId xmlns:a16="http://schemas.microsoft.com/office/drawing/2014/main" val="20000"/>
                    </a:ext>
                  </a:extLst>
                </a:gridCol>
                <a:gridCol w="3675003">
                  <a:extLst>
                    <a:ext uri="{9D8B030D-6E8A-4147-A177-3AD203B41FA5}">
                      <a16:colId xmlns:a16="http://schemas.microsoft.com/office/drawing/2014/main" val="20001"/>
                    </a:ext>
                  </a:extLst>
                </a:gridCol>
                <a:gridCol w="1224136">
                  <a:extLst>
                    <a:ext uri="{9D8B030D-6E8A-4147-A177-3AD203B41FA5}">
                      <a16:colId xmlns:a16="http://schemas.microsoft.com/office/drawing/2014/main" val="20002"/>
                    </a:ext>
                  </a:extLst>
                </a:gridCol>
                <a:gridCol w="2183419">
                  <a:extLst>
                    <a:ext uri="{9D8B030D-6E8A-4147-A177-3AD203B41FA5}">
                      <a16:colId xmlns:a16="http://schemas.microsoft.com/office/drawing/2014/main" val="20003"/>
                    </a:ext>
                  </a:extLst>
                </a:gridCol>
                <a:gridCol w="817737">
                  <a:extLst>
                    <a:ext uri="{9D8B030D-6E8A-4147-A177-3AD203B41FA5}">
                      <a16:colId xmlns:a16="http://schemas.microsoft.com/office/drawing/2014/main" val="20004"/>
                    </a:ext>
                  </a:extLst>
                </a:gridCol>
              </a:tblGrid>
              <a:tr h="674207">
                <a:tc>
                  <a:txBody>
                    <a:bodyPr/>
                    <a:lstStyle/>
                    <a:p>
                      <a:endParaRPr kumimoji="1" lang="ja-JP" altLang="en-US" sz="1800" dirty="0"/>
                    </a:p>
                  </a:txBody>
                  <a:tcPr marL="91436" marR="91436" marT="45733" marB="45733"/>
                </a:tc>
                <a:tc>
                  <a:txBody>
                    <a:bodyPr/>
                    <a:lstStyle/>
                    <a:p>
                      <a:r>
                        <a:rPr kumimoji="1" lang="ja-JP" altLang="en-US" sz="1800" dirty="0"/>
                        <a:t>機能追加・改善</a:t>
                      </a:r>
                    </a:p>
                  </a:txBody>
                  <a:tcPr marL="91436" marR="91436" marT="45733" marB="45733"/>
                </a:tc>
                <a:tc>
                  <a:txBody>
                    <a:bodyPr/>
                    <a:lstStyle/>
                    <a:p>
                      <a:r>
                        <a:rPr kumimoji="1" lang="ja-JP" altLang="en-US" sz="1800" dirty="0"/>
                        <a:t>講義提示</a:t>
                      </a:r>
                      <a:r>
                        <a:rPr kumimoji="1" lang="en-US" altLang="ja-JP" sz="1800" dirty="0"/>
                        <a:t>/</a:t>
                      </a:r>
                      <a:r>
                        <a:rPr kumimoji="1" lang="ja-JP" altLang="en-US" sz="1800" dirty="0"/>
                        <a:t>オリジナル</a:t>
                      </a:r>
                    </a:p>
                  </a:txBody>
                  <a:tcPr marL="91436" marR="91436" marT="45733" marB="45733"/>
                </a:tc>
                <a:tc>
                  <a:txBody>
                    <a:bodyPr/>
                    <a:lstStyle/>
                    <a:p>
                      <a:r>
                        <a:rPr kumimoji="1" lang="ja-JP" altLang="en-US" sz="1800" dirty="0"/>
                        <a:t>ねらいとの関係</a:t>
                      </a:r>
                    </a:p>
                  </a:txBody>
                  <a:tcPr marL="91436" marR="91436" marT="45733" marB="45733"/>
                </a:tc>
                <a:tc>
                  <a:txBody>
                    <a:bodyPr/>
                    <a:lstStyle/>
                    <a:p>
                      <a:r>
                        <a:rPr kumimoji="1" lang="ja-JP" altLang="en-US" sz="1800" dirty="0"/>
                        <a:t>完成</a:t>
                      </a:r>
                      <a:r>
                        <a:rPr kumimoji="1" lang="en-US" altLang="ja-JP" sz="1800" dirty="0"/>
                        <a:t>/</a:t>
                      </a:r>
                      <a:r>
                        <a:rPr kumimoji="1" lang="ja-JP" altLang="en-US" sz="1800" dirty="0"/>
                        <a:t>未完</a:t>
                      </a:r>
                    </a:p>
                  </a:txBody>
                  <a:tcPr marL="91436" marR="91436" marT="45733" marB="45733"/>
                </a:tc>
                <a:extLst>
                  <a:ext uri="{0D108BD9-81ED-4DB2-BD59-A6C34878D82A}">
                    <a16:rowId xmlns:a16="http://schemas.microsoft.com/office/drawing/2014/main" val="10000"/>
                  </a:ext>
                </a:extLst>
              </a:tr>
              <a:tr h="674207">
                <a:tc>
                  <a:txBody>
                    <a:bodyPr/>
                    <a:lstStyle/>
                    <a:p>
                      <a:r>
                        <a:rPr kumimoji="1" lang="ja-JP" altLang="en-US" sz="1800" dirty="0"/>
                        <a:t>１</a:t>
                      </a:r>
                    </a:p>
                  </a:txBody>
                  <a:tcPr marL="91436" marR="91436" marT="45733" marB="45733"/>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dirty="0"/>
                        <a:t>製品を絞り込む</a:t>
                      </a:r>
                      <a:endParaRPr kumimoji="1" lang="ja-JP" altLang="en-US" sz="1800" dirty="0"/>
                    </a:p>
                  </a:txBody>
                  <a:tcPr marL="91436" marR="91436" marT="45733" marB="45733"/>
                </a:tc>
                <a:tc>
                  <a:txBody>
                    <a:bodyPr/>
                    <a:lstStyle/>
                    <a:p>
                      <a:r>
                        <a:rPr kumimoji="1" lang="ja-JP" altLang="en-US" sz="1800" dirty="0"/>
                        <a:t>講義提示</a:t>
                      </a:r>
                    </a:p>
                  </a:txBody>
                  <a:tcPr marL="91436" marR="91436" marT="45733" marB="45733"/>
                </a:tc>
                <a:tc>
                  <a:txBody>
                    <a:bodyPr/>
                    <a:lstStyle/>
                    <a:p>
                      <a:r>
                        <a:rPr kumimoji="1" lang="ja-JP" altLang="en-US" sz="1800" dirty="0"/>
                        <a:t>シーンや好みに合わせて選びやすい</a:t>
                      </a:r>
                    </a:p>
                  </a:txBody>
                  <a:tcPr marL="91436" marR="91436" marT="45733" marB="45733"/>
                </a:tc>
                <a:tc>
                  <a:txBody>
                    <a:bodyPr/>
                    <a:lstStyle/>
                    <a:p>
                      <a:r>
                        <a:rPr kumimoji="1" lang="ja-JP" altLang="en-US" sz="1800" dirty="0"/>
                        <a:t>完成</a:t>
                      </a:r>
                    </a:p>
                  </a:txBody>
                  <a:tcPr marL="91436" marR="91436" marT="45733" marB="45733"/>
                </a:tc>
                <a:extLst>
                  <a:ext uri="{0D108BD9-81ED-4DB2-BD59-A6C34878D82A}">
                    <a16:rowId xmlns:a16="http://schemas.microsoft.com/office/drawing/2014/main" val="10001"/>
                  </a:ext>
                </a:extLst>
              </a:tr>
              <a:tr h="513157">
                <a:tc>
                  <a:txBody>
                    <a:bodyPr/>
                    <a:lstStyle/>
                    <a:p>
                      <a:r>
                        <a:rPr kumimoji="1" lang="ja-JP" altLang="en-US" sz="1800" dirty="0"/>
                        <a:t>２</a:t>
                      </a:r>
                    </a:p>
                  </a:txBody>
                  <a:tcPr marL="91436" marR="91436" marT="45733" marB="45733"/>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dirty="0"/>
                        <a:t>口コミを登録・表示</a:t>
                      </a:r>
                      <a:endParaRPr kumimoji="1" lang="ja-JP" altLang="en-US" sz="1800" dirty="0"/>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オリジナル</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購入検討に役立つ</a:t>
                      </a:r>
                    </a:p>
                  </a:txBody>
                  <a:tcPr marL="91436" marR="91436" marT="45733" marB="45733"/>
                </a:tc>
                <a:tc>
                  <a:txBody>
                    <a:bodyPr/>
                    <a:lstStyle/>
                    <a:p>
                      <a:r>
                        <a:rPr kumimoji="1" lang="ja-JP" altLang="en-US" sz="1800" dirty="0"/>
                        <a:t>完成</a:t>
                      </a:r>
                    </a:p>
                  </a:txBody>
                  <a:tcPr marL="91436" marR="91436" marT="45733" marB="45733"/>
                </a:tc>
                <a:extLst>
                  <a:ext uri="{0D108BD9-81ED-4DB2-BD59-A6C34878D82A}">
                    <a16:rowId xmlns:a16="http://schemas.microsoft.com/office/drawing/2014/main" val="10002"/>
                  </a:ext>
                </a:extLst>
              </a:tr>
              <a:tr h="513157">
                <a:tc>
                  <a:txBody>
                    <a:bodyPr/>
                    <a:lstStyle/>
                    <a:p>
                      <a:r>
                        <a:rPr kumimoji="1" lang="ja-JP" altLang="en-US" sz="1800" dirty="0"/>
                        <a:t>３</a:t>
                      </a:r>
                    </a:p>
                  </a:txBody>
                  <a:tcPr marL="91436" marR="91436" marT="45733" marB="45733"/>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dirty="0"/>
                        <a:t>商品の在庫を選択個数分減らす</a:t>
                      </a:r>
                      <a:endParaRPr kumimoji="1" lang="ja-JP" altLang="en-US" sz="1800" dirty="0"/>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オリジナル</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在庫管理には必須</a:t>
                      </a:r>
                    </a:p>
                  </a:txBody>
                  <a:tcPr marL="91436" marR="91436" marT="45733" marB="45733"/>
                </a:tc>
                <a:tc>
                  <a:txBody>
                    <a:bodyPr/>
                    <a:lstStyle/>
                    <a:p>
                      <a:r>
                        <a:rPr kumimoji="1" lang="ja-JP" altLang="en-US" sz="1800" dirty="0"/>
                        <a:t>完成</a:t>
                      </a:r>
                    </a:p>
                  </a:txBody>
                  <a:tcPr marL="91436" marR="91436" marT="45733" marB="45733"/>
                </a:tc>
                <a:extLst>
                  <a:ext uri="{0D108BD9-81ED-4DB2-BD59-A6C34878D82A}">
                    <a16:rowId xmlns:a16="http://schemas.microsoft.com/office/drawing/2014/main" val="10003"/>
                  </a:ext>
                </a:extLst>
              </a:tr>
              <a:tr h="464860">
                <a:tc>
                  <a:txBody>
                    <a:bodyPr/>
                    <a:lstStyle/>
                    <a:p>
                      <a:r>
                        <a:rPr kumimoji="1" lang="ja-JP" altLang="en-US" sz="1800" dirty="0"/>
                        <a:t>４</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sz="1800" dirty="0"/>
                        <a:t>表ではなく商品ごとにブロックで表示</a:t>
                      </a:r>
                      <a:endParaRPr kumimoji="1" lang="ja-JP" altLang="en-US" sz="1800" dirty="0"/>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オリジナル</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シンプルに見やすく</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完成</a:t>
                      </a:r>
                    </a:p>
                  </a:txBody>
                  <a:tcPr marL="91436" marR="91436" marT="45733" marB="45733"/>
                </a:tc>
                <a:extLst>
                  <a:ext uri="{0D108BD9-81ED-4DB2-BD59-A6C34878D82A}">
                    <a16:rowId xmlns:a16="http://schemas.microsoft.com/office/drawing/2014/main" val="10004"/>
                  </a:ext>
                </a:extLst>
              </a:tr>
              <a:tr h="513157">
                <a:tc>
                  <a:txBody>
                    <a:bodyPr/>
                    <a:lstStyle/>
                    <a:p>
                      <a:r>
                        <a:rPr kumimoji="1" lang="ja-JP" altLang="en-US" sz="1800" dirty="0"/>
                        <a:t>５</a:t>
                      </a:r>
                    </a:p>
                  </a:txBody>
                  <a:tcPr marL="91436" marR="91436" marT="45733" marB="45733"/>
                </a:tc>
                <a:tc>
                  <a:txBody>
                    <a:bodyPr/>
                    <a:lstStyle/>
                    <a:p>
                      <a:r>
                        <a:rPr kumimoji="1" lang="ja-JP" altLang="en-US" sz="1800" dirty="0"/>
                        <a:t>ヘッダークリックで商品一覧へ</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オリジナル</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使いやすく</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完成</a:t>
                      </a:r>
                    </a:p>
                  </a:txBody>
                  <a:tcPr marL="91436" marR="91436" marT="45733" marB="45733"/>
                </a:tc>
                <a:extLst>
                  <a:ext uri="{0D108BD9-81ED-4DB2-BD59-A6C34878D82A}">
                    <a16:rowId xmlns:a16="http://schemas.microsoft.com/office/drawing/2014/main" val="10005"/>
                  </a:ext>
                </a:extLst>
              </a:tr>
              <a:tr h="513157">
                <a:tc>
                  <a:txBody>
                    <a:bodyPr/>
                    <a:lstStyle/>
                    <a:p>
                      <a:r>
                        <a:rPr kumimoji="1" lang="ja-JP" altLang="en-US" sz="1800" dirty="0"/>
                        <a:t>６</a:t>
                      </a:r>
                    </a:p>
                  </a:txBody>
                  <a:tcPr marL="91436" marR="91436" marT="45733" marB="45733"/>
                </a:tc>
                <a:tc>
                  <a:txBody>
                    <a:bodyPr/>
                    <a:lstStyle/>
                    <a:p>
                      <a:r>
                        <a:rPr kumimoji="1" lang="ja-JP" altLang="en-US" sz="1800" dirty="0"/>
                        <a:t>ユーザ認証機能</a:t>
                      </a:r>
                    </a:p>
                  </a:txBody>
                  <a:tcPr marL="91436" marR="91436" marT="45733" marB="45733"/>
                </a:tc>
                <a:tc>
                  <a:txBody>
                    <a:bodyPr/>
                    <a:lstStyle/>
                    <a:p>
                      <a:r>
                        <a:rPr kumimoji="1" lang="ja-JP" altLang="en-US" sz="1800" dirty="0"/>
                        <a:t>オリジナル</a:t>
                      </a:r>
                    </a:p>
                  </a:txBody>
                  <a:tcPr marL="91436" marR="91436" marT="45733" marB="45733"/>
                </a:tc>
                <a:tc>
                  <a:txBody>
                    <a:bodyPr/>
                    <a:lstStyle/>
                    <a:p>
                      <a:r>
                        <a:rPr kumimoji="1" lang="ja-JP" altLang="en-US" sz="1800" dirty="0"/>
                        <a:t>カート機能に必須</a:t>
                      </a:r>
                    </a:p>
                  </a:txBody>
                  <a:tcPr marL="91436" marR="91436" marT="45733" marB="45733"/>
                </a:tc>
                <a:tc>
                  <a:txBody>
                    <a:bodyPr/>
                    <a:lstStyle/>
                    <a:p>
                      <a:r>
                        <a:rPr kumimoji="1" lang="ja-JP" altLang="en-US" sz="1800" dirty="0"/>
                        <a:t>完成</a:t>
                      </a:r>
                    </a:p>
                  </a:txBody>
                  <a:tcPr marL="91436" marR="91436" marT="45733" marB="45733"/>
                </a:tc>
                <a:extLst>
                  <a:ext uri="{0D108BD9-81ED-4DB2-BD59-A6C34878D82A}">
                    <a16:rowId xmlns:a16="http://schemas.microsoft.com/office/drawing/2014/main" val="10006"/>
                  </a:ext>
                </a:extLst>
              </a:tr>
              <a:tr h="674207">
                <a:tc>
                  <a:txBody>
                    <a:bodyPr/>
                    <a:lstStyle/>
                    <a:p>
                      <a:r>
                        <a:rPr kumimoji="1" lang="ja-JP" altLang="en-US" sz="1800" dirty="0"/>
                        <a:t>７</a:t>
                      </a:r>
                    </a:p>
                  </a:txBody>
                  <a:tcPr marL="91436" marR="91436" marT="45733" marB="45733"/>
                </a:tc>
                <a:tc>
                  <a:txBody>
                    <a:bodyPr/>
                    <a:lstStyle/>
                    <a:p>
                      <a:r>
                        <a:rPr kumimoji="1" lang="ja-JP" altLang="en-US" sz="1800" dirty="0"/>
                        <a:t>カート機能</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オリジナル</a:t>
                      </a:r>
                    </a:p>
                  </a:txBody>
                  <a:tcPr marL="91436" marR="91436" marT="45733" marB="45733"/>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sz="1800" dirty="0"/>
                        <a:t>一着ずつ買うより格段に便利</a:t>
                      </a:r>
                    </a:p>
                  </a:txBody>
                  <a:tcPr marL="91436" marR="91436" marT="45733" marB="45733"/>
                </a:tc>
                <a:tc>
                  <a:txBody>
                    <a:bodyPr/>
                    <a:lstStyle/>
                    <a:p>
                      <a:r>
                        <a:rPr kumimoji="1" lang="ja-JP" altLang="en-US" sz="1800" dirty="0"/>
                        <a:t>完成</a:t>
                      </a:r>
                    </a:p>
                  </a:txBody>
                  <a:tcPr marL="91436" marR="91436" marT="45733" marB="45733"/>
                </a:tc>
                <a:extLst>
                  <a:ext uri="{0D108BD9-81ED-4DB2-BD59-A6C34878D82A}">
                    <a16:rowId xmlns:a16="http://schemas.microsoft.com/office/drawing/2014/main" val="10007"/>
                  </a:ext>
                </a:extLst>
              </a:tr>
              <a:tr h="674207">
                <a:tc>
                  <a:txBody>
                    <a:bodyPr/>
                    <a:lstStyle/>
                    <a:p>
                      <a:r>
                        <a:rPr kumimoji="1" lang="en-US" altLang="ja-JP" sz="1800" dirty="0"/>
                        <a:t>8</a:t>
                      </a:r>
                      <a:endParaRPr kumimoji="1" lang="ja-JP" altLang="en-US" sz="1800" dirty="0"/>
                    </a:p>
                  </a:txBody>
                  <a:tcPr marL="91436" marR="91436" marT="45733" marB="45733"/>
                </a:tc>
                <a:tc>
                  <a:txBody>
                    <a:bodyPr/>
                    <a:lstStyle/>
                    <a:p>
                      <a:r>
                        <a:rPr kumimoji="1" lang="ja-JP" altLang="en-US" sz="1800" dirty="0"/>
                        <a:t>複数着一気に購入可能</a:t>
                      </a:r>
                    </a:p>
                  </a:txBody>
                  <a:tcPr marL="91436" marR="91436" marT="45733" marB="45733"/>
                </a:tc>
                <a:tc>
                  <a:txBody>
                    <a:bodyPr/>
                    <a:lstStyle/>
                    <a:p>
                      <a:r>
                        <a:rPr kumimoji="1" lang="ja-JP" altLang="en-US" sz="1800" dirty="0"/>
                        <a:t>オリジナル</a:t>
                      </a:r>
                    </a:p>
                  </a:txBody>
                  <a:tcPr marL="91436" marR="91436" marT="45733" marB="45733"/>
                </a:tc>
                <a:tc>
                  <a:txBody>
                    <a:bodyPr/>
                    <a:lstStyle/>
                    <a:p>
                      <a:r>
                        <a:rPr kumimoji="1" lang="ja-JP" altLang="en-US" sz="1800" dirty="0"/>
                        <a:t>パンツを一枚だけ買うことはまずない</a:t>
                      </a:r>
                    </a:p>
                  </a:txBody>
                  <a:tcPr marL="91436" marR="91436" marT="45733" marB="45733"/>
                </a:tc>
                <a:tc>
                  <a:txBody>
                    <a:bodyPr/>
                    <a:lstStyle/>
                    <a:p>
                      <a:r>
                        <a:rPr kumimoji="1" lang="ja-JP" altLang="en-US" sz="1800" dirty="0"/>
                        <a:t>完成</a:t>
                      </a:r>
                    </a:p>
                  </a:txBody>
                  <a:tcPr marL="91436" marR="91436" marT="45733" marB="45733"/>
                </a:tc>
                <a:extLst>
                  <a:ext uri="{0D108BD9-81ED-4DB2-BD59-A6C34878D82A}">
                    <a16:rowId xmlns:a16="http://schemas.microsoft.com/office/drawing/2014/main" val="456684609"/>
                  </a:ext>
                </a:extLst>
              </a:tr>
              <a:tr h="513157">
                <a:tc>
                  <a:txBody>
                    <a:bodyPr/>
                    <a:lstStyle/>
                    <a:p>
                      <a:r>
                        <a:rPr kumimoji="1" lang="en-US" altLang="ja-JP" sz="1800" dirty="0"/>
                        <a:t>9</a:t>
                      </a:r>
                      <a:endParaRPr kumimoji="1" lang="ja-JP" altLang="en-US" sz="1800" dirty="0"/>
                    </a:p>
                  </a:txBody>
                  <a:tcPr marL="91436" marR="91436" marT="45733" marB="45733"/>
                </a:tc>
                <a:tc>
                  <a:txBody>
                    <a:bodyPr/>
                    <a:lstStyle/>
                    <a:p>
                      <a:r>
                        <a:rPr kumimoji="1" lang="ja-JP" altLang="en-US" sz="1800" dirty="0"/>
                        <a:t>合計購入金額計算</a:t>
                      </a:r>
                    </a:p>
                  </a:txBody>
                  <a:tcPr marL="91436" marR="91436" marT="45733" marB="45733"/>
                </a:tc>
                <a:tc>
                  <a:txBody>
                    <a:bodyPr/>
                    <a:lstStyle/>
                    <a:p>
                      <a:r>
                        <a:rPr kumimoji="1" lang="ja-JP" altLang="en-US" sz="1800" dirty="0"/>
                        <a:t>オリジナル</a:t>
                      </a:r>
                    </a:p>
                  </a:txBody>
                  <a:tcPr marL="91436" marR="91436" marT="45733" marB="45733"/>
                </a:tc>
                <a:tc>
                  <a:txBody>
                    <a:bodyPr/>
                    <a:lstStyle/>
                    <a:p>
                      <a:r>
                        <a:rPr kumimoji="1" lang="ja-JP" altLang="en-US" sz="1800" dirty="0"/>
                        <a:t>計算しないと不親切</a:t>
                      </a:r>
                    </a:p>
                  </a:txBody>
                  <a:tcPr marL="91436" marR="91436" marT="45733" marB="45733"/>
                </a:tc>
                <a:tc>
                  <a:txBody>
                    <a:bodyPr/>
                    <a:lstStyle/>
                    <a:p>
                      <a:r>
                        <a:rPr kumimoji="1" lang="ja-JP" altLang="en-US" sz="1800" dirty="0"/>
                        <a:t>完成</a:t>
                      </a:r>
                    </a:p>
                  </a:txBody>
                  <a:tcPr marL="91436" marR="91436" marT="45733" marB="45733"/>
                </a:tc>
                <a:extLst>
                  <a:ext uri="{0D108BD9-81ED-4DB2-BD59-A6C34878D82A}">
                    <a16:rowId xmlns:a16="http://schemas.microsoft.com/office/drawing/2014/main" val="3717981077"/>
                  </a:ext>
                </a:extLst>
              </a:tr>
            </a:tbl>
          </a:graphicData>
        </a:graphic>
      </p:graphicFrame>
    </p:spTree>
    <p:extLst>
      <p:ext uri="{BB962C8B-B14F-4D97-AF65-F5344CB8AC3E}">
        <p14:creationId xmlns:p14="http://schemas.microsoft.com/office/powerpoint/2010/main" val="2462305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8</a:t>
            </a:fld>
            <a:endParaRPr lang="en-US" altLang="ja-JP"/>
          </a:p>
        </p:txBody>
      </p:sp>
      <p:sp>
        <p:nvSpPr>
          <p:cNvPr id="7171"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ja-JP" altLang="ja-JP" sz="2800" b="1" dirty="0"/>
              <a:t>１</a:t>
            </a:r>
            <a:r>
              <a:rPr lang="en-US" altLang="ja-JP" sz="2800" b="1" dirty="0"/>
              <a:t>.</a:t>
            </a:r>
            <a:r>
              <a:rPr lang="ja-JP" altLang="ja-JP" sz="2800" b="1" dirty="0"/>
              <a:t>製品を絞り込む</a:t>
            </a:r>
            <a:endParaRPr lang="ja-JP" altLang="ja-JP" sz="2800" dirty="0"/>
          </a:p>
        </p:txBody>
      </p:sp>
      <p:pic>
        <p:nvPicPr>
          <p:cNvPr id="5" name="コンテンツ プレースホルダー 4">
            <a:extLst>
              <a:ext uri="{FF2B5EF4-FFF2-40B4-BE49-F238E27FC236}">
                <a16:creationId xmlns:a16="http://schemas.microsoft.com/office/drawing/2014/main" id="{2F4C1311-8EC3-461F-8359-E7536E1EFC62}"/>
              </a:ext>
            </a:extLst>
          </p:cNvPr>
          <p:cNvPicPr>
            <a:picLocks noGrp="1" noChangeAspect="1"/>
          </p:cNvPicPr>
          <p:nvPr>
            <p:ph idx="1"/>
          </p:nvPr>
        </p:nvPicPr>
        <p:blipFill>
          <a:blip r:embed="rId3"/>
          <a:stretch>
            <a:fillRect/>
          </a:stretch>
        </p:blipFill>
        <p:spPr>
          <a:xfrm>
            <a:off x="1056832" y="1052513"/>
            <a:ext cx="7030335" cy="5073650"/>
          </a:xfrm>
          <a:prstGeom prst="rect">
            <a:avLst/>
          </a:prstGeom>
        </p:spPr>
      </p:pic>
    </p:spTree>
    <p:extLst>
      <p:ext uri="{BB962C8B-B14F-4D97-AF65-F5344CB8AC3E}">
        <p14:creationId xmlns:p14="http://schemas.microsoft.com/office/powerpoint/2010/main" val="2621684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スライド番号プレースホルダ 3"/>
          <p:cNvSpPr>
            <a:spLocks noGrp="1"/>
          </p:cNvSpPr>
          <p:nvPr>
            <p:ph type="sldNum" sz="quarter" idx="10"/>
          </p:nvPr>
        </p:nvSpPr>
        <p:spPr/>
        <p:txBody>
          <a:bodyPr/>
          <a:lstStyle/>
          <a:p>
            <a:pPr>
              <a:defRPr/>
            </a:pPr>
            <a:fld id="{D9A6C93A-F1C2-41BA-8CC7-9E8984BDB0B0}" type="slidenum">
              <a:rPr lang="en-US" altLang="ja-JP"/>
              <a:pPr>
                <a:defRPr/>
              </a:pPr>
              <a:t>9</a:t>
            </a:fld>
            <a:endParaRPr lang="en-US" altLang="ja-JP"/>
          </a:p>
        </p:txBody>
      </p:sp>
      <p:sp>
        <p:nvSpPr>
          <p:cNvPr id="7171" name="Rectangle 2"/>
          <p:cNvSpPr>
            <a:spLocks noGrp="1" noChangeArrowheads="1"/>
          </p:cNvSpPr>
          <p:nvPr>
            <p:ph type="title"/>
          </p:nvPr>
        </p:nvSpPr>
        <p:spPr bwMode="auto">
          <a:xfrm>
            <a:off x="234950" y="219075"/>
            <a:ext cx="8053388" cy="431800"/>
          </a:xfrm>
          <a:prstGeom prst="rect">
            <a:avLst/>
          </a:prstGeom>
          <a:solidFill>
            <a:srgbClr val="FFFFFF"/>
          </a:solidFill>
          <a:ln>
            <a:solidFill>
              <a:srgbClr val="000000"/>
            </a:solidFill>
            <a:miter lim="800000"/>
            <a:headEnd/>
            <a:tailEnd/>
          </a:ln>
        </p:spPr>
        <p:txBody>
          <a:bodyPr vert="horz" wrap="square" lIns="91440" tIns="45720" rIns="91440" bIns="45720" numCol="1" anchor="t" anchorCtr="0" compatLnSpc="1">
            <a:prstTxWarp prst="textNoShape">
              <a:avLst/>
            </a:prstTxWarp>
          </a:bodyPr>
          <a:lstStyle/>
          <a:p>
            <a:pPr eaLnBrk="1" fontAlgn="t" hangingPunct="1"/>
            <a:r>
              <a:rPr lang="ja-JP" altLang="ja-JP" sz="2800" b="1" dirty="0"/>
              <a:t>１</a:t>
            </a:r>
            <a:r>
              <a:rPr lang="en-US" altLang="ja-JP" sz="2800" b="1" dirty="0"/>
              <a:t>.</a:t>
            </a:r>
            <a:r>
              <a:rPr lang="ja-JP" altLang="ja-JP" sz="2800" b="1" dirty="0"/>
              <a:t>製品を絞り込む</a:t>
            </a:r>
            <a:endParaRPr lang="ja-JP" altLang="ja-JP" sz="2800" dirty="0"/>
          </a:p>
        </p:txBody>
      </p:sp>
      <p:sp>
        <p:nvSpPr>
          <p:cNvPr id="3" name="コンテンツ プレースホルダー 2">
            <a:extLst>
              <a:ext uri="{FF2B5EF4-FFF2-40B4-BE49-F238E27FC236}">
                <a16:creationId xmlns:a16="http://schemas.microsoft.com/office/drawing/2014/main" id="{6CAD81FD-C1BF-4875-B3FC-4B5705876846}"/>
              </a:ext>
            </a:extLst>
          </p:cNvPr>
          <p:cNvSpPr>
            <a:spLocks noGrp="1"/>
          </p:cNvSpPr>
          <p:nvPr>
            <p:ph idx="1"/>
          </p:nvPr>
        </p:nvSpPr>
        <p:spPr>
          <a:xfrm>
            <a:off x="457200" y="1052736"/>
            <a:ext cx="8229600" cy="5586189"/>
          </a:xfrm>
        </p:spPr>
        <p:txBody>
          <a:bodyPr/>
          <a:lstStyle/>
          <a:p>
            <a:pPr marL="0" indent="0">
              <a:buNone/>
            </a:pPr>
            <a:r>
              <a:rPr lang="ja-JP" altLang="en-US" sz="1600" dirty="0">
                <a:latin typeface="メイリオ" panose="020B0604030504040204" pitchFamily="50" charset="-128"/>
                <a:ea typeface="メイリオ" panose="020B0604030504040204" pitchFamily="50" charset="-128"/>
              </a:rPr>
              <a:t>今回作成した画面の中でログイン画面以外の画面全てにサイドバーからブランド別にっ製品を絞り込めるようにした。その方法を以下に記述する。</a:t>
            </a: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まず、絞り込みをしていない状態の画面を表示する</a:t>
            </a:r>
            <a:r>
              <a:rPr lang="en-US" altLang="ja-JP" sz="1600" dirty="0">
                <a:latin typeface="メイリオ" panose="020B0604030504040204" pitchFamily="50" charset="-128"/>
                <a:ea typeface="メイリオ" panose="020B0604030504040204" pitchFamily="50" charset="-128"/>
              </a:rPr>
              <a:t>list2.jsp</a:t>
            </a:r>
            <a:r>
              <a:rPr lang="ja-JP" altLang="en-US" sz="1600" dirty="0">
                <a:latin typeface="メイリオ" panose="020B0604030504040204" pitchFamily="50" charset="-128"/>
                <a:ea typeface="メイリオ" panose="020B0604030504040204" pitchFamily="50" charset="-128"/>
              </a:rPr>
              <a:t>とブランド名による絞り込みを行った後の画面を表示する</a:t>
            </a:r>
            <a:r>
              <a:rPr lang="en-US" altLang="ja-JP" sz="1600" dirty="0">
                <a:latin typeface="メイリオ" panose="020B0604030504040204" pitchFamily="50" charset="-128"/>
                <a:ea typeface="メイリオ" panose="020B0604030504040204" pitchFamily="50" charset="-128"/>
              </a:rPr>
              <a:t>list3.jsp</a:t>
            </a:r>
            <a:r>
              <a:rPr lang="ja-JP" altLang="en-US" sz="1600" dirty="0">
                <a:latin typeface="メイリオ" panose="020B0604030504040204" pitchFamily="50" charset="-128"/>
                <a:ea typeface="メイリオ" panose="020B0604030504040204" pitchFamily="50" charset="-128"/>
              </a:rPr>
              <a:t>を作成した。この</a:t>
            </a:r>
            <a:r>
              <a:rPr lang="en-US" altLang="ja-JP" sz="1600" dirty="0">
                <a:latin typeface="メイリオ" panose="020B0604030504040204" pitchFamily="50" charset="-128"/>
                <a:ea typeface="メイリオ" panose="020B0604030504040204" pitchFamily="50" charset="-128"/>
              </a:rPr>
              <a:t>2</a:t>
            </a:r>
            <a:r>
              <a:rPr lang="ja-JP" altLang="en-US" sz="1600" dirty="0">
                <a:latin typeface="メイリオ" panose="020B0604030504040204" pitchFamily="50" charset="-128"/>
                <a:ea typeface="メイリオ" panose="020B0604030504040204" pitchFamily="50" charset="-128"/>
              </a:rPr>
              <a:t>つの違いはブランド名による絞り込みをしているか否かという違いだけである。この絞り込み機能は授業中に作り、初めてのカスタマイズだったため新たに</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ファイルを作るという発想になったが、今になって考えると</a:t>
            </a:r>
            <a:r>
              <a:rPr lang="en-US" altLang="ja-JP" sz="1600" dirty="0">
                <a:latin typeface="メイリオ" panose="020B0604030504040204" pitchFamily="50" charset="-128"/>
                <a:ea typeface="メイリオ" panose="020B0604030504040204" pitchFamily="50" charset="-128"/>
              </a:rPr>
              <a:t>list2.jsp</a:t>
            </a:r>
            <a:r>
              <a:rPr lang="ja-JP" altLang="en-US" sz="1600" dirty="0">
                <a:latin typeface="メイリオ" panose="020B0604030504040204" pitchFamily="50" charset="-128"/>
                <a:ea typeface="メイリオ" panose="020B0604030504040204" pitchFamily="50" charset="-128"/>
              </a:rPr>
              <a:t>に</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c:set</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タグでブランド名を受け取るようにして置き、ブランド名をクリックするとその情報をもう一度</a:t>
            </a:r>
            <a:r>
              <a:rPr lang="en-US" altLang="ja-JP" sz="1600" dirty="0">
                <a:latin typeface="メイリオ" panose="020B0604030504040204" pitchFamily="50" charset="-128"/>
                <a:ea typeface="メイリオ" panose="020B0604030504040204" pitchFamily="50" charset="-128"/>
              </a:rPr>
              <a:t>list2.jsp</a:t>
            </a:r>
            <a:r>
              <a:rPr lang="ja-JP" altLang="en-US" sz="1600" dirty="0">
                <a:latin typeface="メイリオ" panose="020B0604030504040204" pitchFamily="50" charset="-128"/>
                <a:ea typeface="メイリオ" panose="020B0604030504040204" pitchFamily="50" charset="-128"/>
              </a:rPr>
              <a:t>に送り</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c:set</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タグで定義した変数に値が入っているか否によって</a:t>
            </a:r>
            <a:r>
              <a:rPr lang="en-US" altLang="ja-JP" sz="1600" dirty="0">
                <a:latin typeface="メイリオ" panose="020B0604030504040204" pitchFamily="50" charset="-128"/>
                <a:ea typeface="メイリオ" panose="020B0604030504040204" pitchFamily="50" charset="-128"/>
              </a:rPr>
              <a:t>&lt;</a:t>
            </a:r>
            <a:r>
              <a:rPr lang="en-US" altLang="ja-JP" sz="1600" dirty="0" err="1">
                <a:latin typeface="メイリオ" panose="020B0604030504040204" pitchFamily="50" charset="-128"/>
                <a:ea typeface="メイリオ" panose="020B0604030504040204" pitchFamily="50" charset="-128"/>
              </a:rPr>
              <a:t>c:when</a:t>
            </a:r>
            <a:r>
              <a:rPr lang="en-US" altLang="ja-JP" sz="1600" dirty="0">
                <a:latin typeface="メイリオ" panose="020B0604030504040204" pitchFamily="50" charset="-128"/>
                <a:ea typeface="メイリオ" panose="020B0604030504040204" pitchFamily="50" charset="-128"/>
              </a:rPr>
              <a:t>&gt;</a:t>
            </a:r>
            <a:r>
              <a:rPr lang="ja-JP" altLang="en-US" sz="1600" dirty="0">
                <a:latin typeface="メイリオ" panose="020B0604030504040204" pitchFamily="50" charset="-128"/>
                <a:ea typeface="メイリオ" panose="020B0604030504040204" pitchFamily="50" charset="-128"/>
              </a:rPr>
              <a:t>タグなどで条件分岐をすれば</a:t>
            </a:r>
            <a:r>
              <a:rPr lang="en-US" altLang="ja-JP" sz="1600" dirty="0" err="1">
                <a:latin typeface="メイリオ" panose="020B0604030504040204" pitchFamily="50" charset="-128"/>
                <a:ea typeface="メイリオ" panose="020B0604030504040204" pitchFamily="50" charset="-128"/>
              </a:rPr>
              <a:t>jsp</a:t>
            </a:r>
            <a:r>
              <a:rPr lang="ja-JP" altLang="en-US" sz="1600" dirty="0">
                <a:latin typeface="メイリオ" panose="020B0604030504040204" pitchFamily="50" charset="-128"/>
                <a:ea typeface="メイリオ" panose="020B0604030504040204" pitchFamily="50" charset="-128"/>
              </a:rPr>
              <a:t>ファイルは一つで実行でき、もっとスマートだったと思う。もしもっと時間があったらもっとコンパクトにまとめることができたが今回は時間の都合上このままで提出した。</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r>
              <a:rPr lang="ja-JP" altLang="en-US" sz="1600" dirty="0">
                <a:latin typeface="メイリオ" panose="020B0604030504040204" pitchFamily="50" charset="-128"/>
                <a:ea typeface="メイリオ" panose="020B0604030504040204" pitchFamily="50" charset="-128"/>
              </a:rPr>
              <a:t>まず、</a:t>
            </a:r>
            <a:r>
              <a:rPr lang="en-US" altLang="ja-JP" sz="1600" dirty="0">
                <a:latin typeface="メイリオ" panose="020B0604030504040204" pitchFamily="50" charset="-128"/>
                <a:ea typeface="メイリオ" panose="020B0604030504040204" pitchFamily="50" charset="-128"/>
              </a:rPr>
              <a:t>H2</a:t>
            </a:r>
            <a:r>
              <a:rPr lang="ja-JP" altLang="en-US" sz="1600" dirty="0">
                <a:latin typeface="メイリオ" panose="020B0604030504040204" pitchFamily="50" charset="-128"/>
                <a:ea typeface="メイリオ" panose="020B0604030504040204" pitchFamily="50" charset="-128"/>
              </a:rPr>
              <a:t>コンソールの表について説明する。このカスタマイズに使う表は、</a:t>
            </a:r>
            <a:r>
              <a:rPr lang="en-US" altLang="ja-JP" sz="1600" dirty="0">
                <a:latin typeface="メイリオ" panose="020B0604030504040204" pitchFamily="50" charset="-128"/>
                <a:ea typeface="メイリオ" panose="020B0604030504040204" pitchFamily="50" charset="-128"/>
              </a:rPr>
              <a:t>MAKER_INFO</a:t>
            </a:r>
            <a:r>
              <a:rPr lang="ja-JP" altLang="en-US" sz="1600" dirty="0">
                <a:latin typeface="メイリオ" panose="020B0604030504040204" pitchFamily="50" charset="-128"/>
                <a:ea typeface="メイリオ" panose="020B0604030504040204" pitchFamily="50" charset="-128"/>
              </a:rPr>
              <a:t>表と</a:t>
            </a:r>
            <a:r>
              <a:rPr lang="en-US" altLang="ja-JP" sz="1600" dirty="0">
                <a:latin typeface="メイリオ" panose="020B0604030504040204" pitchFamily="50" charset="-128"/>
                <a:ea typeface="メイリオ" panose="020B0604030504040204" pitchFamily="50" charset="-128"/>
              </a:rPr>
              <a:t>PRODUCT_INFO</a:t>
            </a:r>
            <a:r>
              <a:rPr lang="ja-JP" altLang="en-US" sz="1600" dirty="0">
                <a:latin typeface="メイリオ" panose="020B0604030504040204" pitchFamily="50" charset="-128"/>
                <a:ea typeface="メイリオ" panose="020B0604030504040204" pitchFamily="50" charset="-128"/>
              </a:rPr>
              <a:t>表の</a:t>
            </a:r>
            <a:r>
              <a:rPr lang="en-US" altLang="ja-JP" sz="1600" dirty="0">
                <a:latin typeface="メイリオ" panose="020B0604030504040204" pitchFamily="50" charset="-128"/>
                <a:ea typeface="メイリオ" panose="020B0604030504040204" pitchFamily="50" charset="-128"/>
              </a:rPr>
              <a:t>2</a:t>
            </a:r>
            <a:r>
              <a:rPr lang="ja-JP" altLang="en-US" sz="1600" dirty="0">
                <a:latin typeface="メイリオ" panose="020B0604030504040204" pitchFamily="50" charset="-128"/>
                <a:ea typeface="メイリオ" panose="020B0604030504040204" pitchFamily="50" charset="-128"/>
              </a:rPr>
              <a:t>つである。</a:t>
            </a:r>
            <a:r>
              <a:rPr lang="en-US" altLang="ja-JP" sz="1600" dirty="0">
                <a:latin typeface="メイリオ" panose="020B0604030504040204" pitchFamily="50" charset="-128"/>
                <a:ea typeface="メイリオ" panose="020B0604030504040204" pitchFamily="50" charset="-128"/>
              </a:rPr>
              <a:t>MAKER_INFO</a:t>
            </a:r>
            <a:r>
              <a:rPr lang="ja-JP" altLang="en-US" sz="1600" dirty="0">
                <a:latin typeface="メイリオ" panose="020B0604030504040204" pitchFamily="50" charset="-128"/>
                <a:ea typeface="メイリオ" panose="020B0604030504040204" pitchFamily="50" charset="-128"/>
              </a:rPr>
              <a:t>表には、</a:t>
            </a:r>
            <a:endParaRPr lang="en-US" altLang="ja-JP" sz="1600" dirty="0">
              <a:latin typeface="メイリオ" panose="020B0604030504040204" pitchFamily="50" charset="-128"/>
              <a:ea typeface="メイリオ" panose="020B0604030504040204" pitchFamily="50" charset="-128"/>
            </a:endParaRPr>
          </a:p>
          <a:p>
            <a:pPr marL="0" indent="0">
              <a:buNone/>
            </a:pPr>
            <a:r>
              <a:rPr lang="en-US" altLang="ja-JP" sz="1600" dirty="0">
                <a:latin typeface="メイリオ" panose="020B0604030504040204" pitchFamily="50" charset="-128"/>
                <a:ea typeface="メイリオ" panose="020B0604030504040204" pitchFamily="50" charset="-128"/>
              </a:rPr>
              <a:t>MAKER_CODE</a:t>
            </a:r>
            <a:r>
              <a:rPr lang="ja-JP" altLang="en-US" sz="1600" dirty="0">
                <a:latin typeface="メイリオ" panose="020B0604030504040204" pitchFamily="50" charset="-128"/>
                <a:ea typeface="メイリオ" panose="020B0604030504040204" pitchFamily="50" charset="-128"/>
              </a:rPr>
              <a:t>と</a:t>
            </a:r>
            <a:r>
              <a:rPr lang="en-US" altLang="ja-JP" sz="1600" dirty="0">
                <a:latin typeface="メイリオ" panose="020B0604030504040204" pitchFamily="50" charset="-128"/>
                <a:ea typeface="メイリオ" panose="020B0604030504040204" pitchFamily="50" charset="-128"/>
              </a:rPr>
              <a:t>MAKER_NAME</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2</a:t>
            </a:r>
            <a:r>
              <a:rPr lang="ja-JP" altLang="en-US" sz="1600" dirty="0">
                <a:latin typeface="メイリオ" panose="020B0604030504040204" pitchFamily="50" charset="-128"/>
                <a:ea typeface="メイリオ" panose="020B0604030504040204" pitchFamily="50" charset="-128"/>
              </a:rPr>
              <a:t>つのカラムがあり、</a:t>
            </a:r>
            <a:r>
              <a:rPr lang="en-US" altLang="ja-JP" sz="1600" dirty="0">
                <a:latin typeface="メイリオ" panose="020B0604030504040204" pitchFamily="50" charset="-128"/>
                <a:ea typeface="メイリオ" panose="020B0604030504040204" pitchFamily="50" charset="-128"/>
              </a:rPr>
              <a:t> PRODUCT_INFO</a:t>
            </a:r>
            <a:r>
              <a:rPr lang="ja-JP" altLang="en-US" sz="1600" dirty="0">
                <a:latin typeface="メイリオ" panose="020B0604030504040204" pitchFamily="50" charset="-128"/>
                <a:ea typeface="メイリオ" panose="020B0604030504040204" pitchFamily="50" charset="-128"/>
              </a:rPr>
              <a:t>表には、</a:t>
            </a:r>
            <a:endParaRPr lang="en-US" altLang="ja-JP" sz="1600" dirty="0">
              <a:latin typeface="メイリオ" panose="020B0604030504040204" pitchFamily="50" charset="-128"/>
              <a:ea typeface="メイリオ" panose="020B0604030504040204" pitchFamily="50" charset="-128"/>
            </a:endParaRPr>
          </a:p>
          <a:p>
            <a:pPr marL="0" indent="0">
              <a:buNone/>
            </a:pPr>
            <a:r>
              <a:rPr lang="en-US" altLang="ja-JP" sz="1600" dirty="0">
                <a:latin typeface="メイリオ" panose="020B0604030504040204" pitchFamily="50" charset="-128"/>
                <a:ea typeface="メイリオ" panose="020B0604030504040204" pitchFamily="50" charset="-128"/>
              </a:rPr>
              <a:t>PRODUCT_CODE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PRODUCT_NAME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CATEGORY_NAME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MAKER_NAME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DETAIL</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MATERIAL</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SIZE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IMAGE</a:t>
            </a:r>
            <a:r>
              <a:rPr lang="ja-JP" altLang="en-US" sz="1600" dirty="0">
                <a:latin typeface="メイリオ" panose="020B0604030504040204" pitchFamily="50" charset="-128"/>
                <a:ea typeface="メイリオ" panose="020B0604030504040204" pitchFamily="50" charset="-128"/>
              </a:rPr>
              <a:t>、</a:t>
            </a:r>
            <a:r>
              <a:rPr lang="en-US" altLang="ja-JP" sz="1600" dirty="0">
                <a:latin typeface="メイリオ" panose="020B0604030504040204" pitchFamily="50" charset="-128"/>
                <a:ea typeface="メイリオ" panose="020B0604030504040204" pitchFamily="50" charset="-128"/>
              </a:rPr>
              <a:t>PRICE</a:t>
            </a:r>
            <a:r>
              <a:rPr lang="ja-JP" altLang="en-US" sz="1600" dirty="0">
                <a:latin typeface="メイリオ" panose="020B0604030504040204" pitchFamily="50" charset="-128"/>
                <a:ea typeface="メイリオ" panose="020B0604030504040204" pitchFamily="50" charset="-128"/>
              </a:rPr>
              <a:t>の</a:t>
            </a:r>
            <a:r>
              <a:rPr lang="en-US" altLang="ja-JP" sz="1600" dirty="0">
                <a:latin typeface="メイリオ" panose="020B0604030504040204" pitchFamily="50" charset="-128"/>
                <a:ea typeface="メイリオ" panose="020B0604030504040204" pitchFamily="50" charset="-128"/>
              </a:rPr>
              <a:t>9</a:t>
            </a:r>
            <a:r>
              <a:rPr lang="ja-JP" altLang="en-US" sz="1600" dirty="0">
                <a:latin typeface="メイリオ" panose="020B0604030504040204" pitchFamily="50" charset="-128"/>
                <a:ea typeface="メイリオ" panose="020B0604030504040204" pitchFamily="50" charset="-128"/>
              </a:rPr>
              <a:t>つのカラムがある。それらにはそれぞれカラム名の情報がブランドの数、また商品の数だけ入っている。</a:t>
            </a:r>
            <a:r>
              <a:rPr lang="en-US" altLang="ja-JP" sz="1600" dirty="0">
                <a:latin typeface="メイリオ" panose="020B0604030504040204" pitchFamily="50" charset="-128"/>
                <a:ea typeface="メイリオ" panose="020B0604030504040204" pitchFamily="50" charset="-128"/>
              </a:rPr>
              <a:t> </a:t>
            </a:r>
            <a:r>
              <a:rPr lang="ja-JP" altLang="en-US" sz="1600" dirty="0">
                <a:latin typeface="メイリオ" panose="020B0604030504040204" pitchFamily="50" charset="-128"/>
                <a:ea typeface="メイリオ" panose="020B0604030504040204" pitchFamily="50" charset="-128"/>
              </a:rPr>
              <a:t>ここで、</a:t>
            </a:r>
            <a:r>
              <a:rPr lang="en-US" altLang="ja-JP" sz="1600" dirty="0">
                <a:latin typeface="メイリオ" panose="020B0604030504040204" pitchFamily="50" charset="-128"/>
                <a:ea typeface="メイリオ" panose="020B0604030504040204" pitchFamily="50" charset="-128"/>
              </a:rPr>
              <a:t>MAKER_INFO</a:t>
            </a:r>
            <a:r>
              <a:rPr lang="ja-JP" altLang="en-US" sz="1600" dirty="0">
                <a:latin typeface="メイリオ" panose="020B0604030504040204" pitchFamily="50" charset="-128"/>
                <a:ea typeface="メイリオ" panose="020B0604030504040204" pitchFamily="50" charset="-128"/>
              </a:rPr>
              <a:t>表の</a:t>
            </a:r>
            <a:r>
              <a:rPr lang="en-US" altLang="ja-JP" sz="1600" dirty="0">
                <a:latin typeface="メイリオ" panose="020B0604030504040204" pitchFamily="50" charset="-128"/>
                <a:ea typeface="メイリオ" panose="020B0604030504040204" pitchFamily="50" charset="-128"/>
              </a:rPr>
              <a:t>MAKER_NAME</a:t>
            </a:r>
            <a:r>
              <a:rPr lang="ja-JP" altLang="en-US" sz="1600" dirty="0">
                <a:latin typeface="メイリオ" panose="020B0604030504040204" pitchFamily="50" charset="-128"/>
                <a:ea typeface="メイリオ" panose="020B0604030504040204" pitchFamily="50" charset="-128"/>
              </a:rPr>
              <a:t>と</a:t>
            </a:r>
            <a:r>
              <a:rPr lang="en-US" altLang="ja-JP" sz="1600" dirty="0">
                <a:latin typeface="メイリオ" panose="020B0604030504040204" pitchFamily="50" charset="-128"/>
                <a:ea typeface="メイリオ" panose="020B0604030504040204" pitchFamily="50" charset="-128"/>
              </a:rPr>
              <a:t>PRODUCT_INFO</a:t>
            </a:r>
            <a:r>
              <a:rPr lang="ja-JP" altLang="en-US" sz="1600" dirty="0">
                <a:latin typeface="メイリオ" panose="020B0604030504040204" pitchFamily="50" charset="-128"/>
                <a:ea typeface="メイリオ" panose="020B0604030504040204" pitchFamily="50" charset="-128"/>
              </a:rPr>
              <a:t>表の</a:t>
            </a:r>
            <a:r>
              <a:rPr lang="en-US" altLang="ja-JP" sz="1600" dirty="0">
                <a:latin typeface="メイリオ" panose="020B0604030504040204" pitchFamily="50" charset="-128"/>
                <a:ea typeface="メイリオ" panose="020B0604030504040204" pitchFamily="50" charset="-128"/>
              </a:rPr>
              <a:t>MAKER_NAME</a:t>
            </a:r>
            <a:r>
              <a:rPr lang="ja-JP" altLang="en-US" sz="1600" dirty="0">
                <a:latin typeface="メイリオ" panose="020B0604030504040204" pitchFamily="50" charset="-128"/>
                <a:ea typeface="メイリオ" panose="020B0604030504040204" pitchFamily="50" charset="-128"/>
              </a:rPr>
              <a:t>は同じ名前になっていることが大切である。</a:t>
            </a: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en-US" altLang="ja-JP" sz="1600" dirty="0">
              <a:latin typeface="メイリオ" panose="020B0604030504040204" pitchFamily="50" charset="-128"/>
              <a:ea typeface="メイリオ" panose="020B0604030504040204" pitchFamily="50" charset="-128"/>
            </a:endParaRPr>
          </a:p>
          <a:p>
            <a:pPr marL="0" indent="0">
              <a:buNone/>
            </a:pPr>
            <a:endParaRPr lang="ja-JP" altLang="en-US" sz="1600" dirty="0">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1410127981"/>
      </p:ext>
    </p:extLst>
  </p:cSld>
  <p:clrMapOvr>
    <a:masterClrMapping/>
  </p:clrMapOvr>
</p:sld>
</file>

<file path=ppt/theme/theme1.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HGP創英角ｺﾞｼｯｸUB"/>
        <a:ea typeface="HGP創英角ｺﾞｼｯｸUB"/>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1387</TotalTime>
  <Words>6764</Words>
  <Application>Microsoft Office PowerPoint</Application>
  <PresentationFormat>画面に合わせる (4:3)</PresentationFormat>
  <Paragraphs>338</Paragraphs>
  <Slides>38</Slides>
  <Notes>38</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38</vt:i4>
      </vt:variant>
    </vt:vector>
  </HeadingPairs>
  <TitlesOfParts>
    <vt:vector size="45" baseType="lpstr">
      <vt:lpstr>HGP創英角ｺﾞｼｯｸUB</vt:lpstr>
      <vt:lpstr>HGS創英角ｺﾞｼｯｸUB</vt:lpstr>
      <vt:lpstr>ＭＳ Ｐゴシック</vt:lpstr>
      <vt:lpstr>メイリオ</vt:lpstr>
      <vt:lpstr>Arial</vt:lpstr>
      <vt:lpstr>Wingdings</vt:lpstr>
      <vt:lpstr>Edge</vt:lpstr>
      <vt:lpstr>衣料品販売サイトの作成</vt:lpstr>
      <vt:lpstr>提出した成果物について</vt:lpstr>
      <vt:lpstr>設計内容</vt:lpstr>
      <vt:lpstr>設計内容②</vt:lpstr>
      <vt:lpstr>設計内容③</vt:lpstr>
      <vt:lpstr>設計内容④</vt:lpstr>
      <vt:lpstr>機能の追加、改善の一覧</vt:lpstr>
      <vt:lpstr>１.製品を絞り込む</vt:lpstr>
      <vt:lpstr>１.製品を絞り込む</vt:lpstr>
      <vt:lpstr>１.製品を絞り込む</vt:lpstr>
      <vt:lpstr>2.口コミを登録・表示</vt:lpstr>
      <vt:lpstr>2.口コミを登録・表示</vt:lpstr>
      <vt:lpstr>2.口コミを登録・表示</vt:lpstr>
      <vt:lpstr>3.商品の個数を選択個数分減らす</vt:lpstr>
      <vt:lpstr>3.商品の個数を選択個数分減らす</vt:lpstr>
      <vt:lpstr>4.表ではなく商品ごとにブロックで表示</vt:lpstr>
      <vt:lpstr>5.ヘッダークリックで商品一覧へ</vt:lpstr>
      <vt:lpstr>6.ユーザ認証機能</vt:lpstr>
      <vt:lpstr>6.ユーザ認証機能</vt:lpstr>
      <vt:lpstr>6.ユーザ認証機能</vt:lpstr>
      <vt:lpstr>7.カート機能</vt:lpstr>
      <vt:lpstr>7.カート機能</vt:lpstr>
      <vt:lpstr>7.カート機能</vt:lpstr>
      <vt:lpstr>8.複数着一気に購入可能</vt:lpstr>
      <vt:lpstr>8.複数着一気に購入可能</vt:lpstr>
      <vt:lpstr>9.合計購入金額計算</vt:lpstr>
      <vt:lpstr>9.合計購入金額計算</vt:lpstr>
      <vt:lpstr>DBに追加で作成、拡張した表</vt:lpstr>
      <vt:lpstr>画面設計</vt:lpstr>
      <vt:lpstr>商品選択画面</vt:lpstr>
      <vt:lpstr>ブランド絞り込み商品一覧画面</vt:lpstr>
      <vt:lpstr>商品詳細画面</vt:lpstr>
      <vt:lpstr>口コミ画面</vt:lpstr>
      <vt:lpstr>ログイン・新規登録画面</vt:lpstr>
      <vt:lpstr>カート一覧画面</vt:lpstr>
      <vt:lpstr>購入完了画面</vt:lpstr>
      <vt:lpstr>実際に動作するURL</vt:lpstr>
      <vt:lpstr>提出した成果物について</vt:lpstr>
    </vt:vector>
  </TitlesOfParts>
  <Company>NES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スライド 1</dc:title>
  <dc:creator>V0711-05</dc:creator>
  <cp:lastModifiedBy>TANAKA Hidekazu</cp:lastModifiedBy>
  <cp:revision>103</cp:revision>
  <dcterms:created xsi:type="dcterms:W3CDTF">2005-06-10T02:39:53Z</dcterms:created>
  <dcterms:modified xsi:type="dcterms:W3CDTF">2020-08-02T14:34:53Z</dcterms:modified>
  <cp:category>富士通秘密情報</cp:category>
</cp:coreProperties>
</file>

<file path=docProps/thumbnail.jpeg>
</file>